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Proxima Nova"/>
      <p:regular r:id="rId75"/>
      <p:bold r:id="rId76"/>
      <p:italic r:id="rId77"/>
      <p:boldItalic r:id="rId78"/>
    </p:embeddedFont>
    <p:embeddedFont>
      <p:font typeface="Anaheim"/>
      <p:regular r:id="rId79"/>
      <p:bold r:id="rId80"/>
    </p:embeddedFont>
    <p:embeddedFont>
      <p:font typeface="Bebas Neue"/>
      <p:regular r:id="rId81"/>
    </p:embeddedFont>
    <p:embeddedFont>
      <p:font typeface="Albert Sans Light"/>
      <p:regular r:id="rId82"/>
      <p:bold r:id="rId83"/>
      <p:italic r:id="rId84"/>
      <p:boldItalic r:id="rId85"/>
    </p:embeddedFont>
    <p:embeddedFont>
      <p:font typeface="Syne"/>
      <p:regular r:id="rId86"/>
      <p:bold r:id="rId87"/>
    </p:embeddedFont>
    <p:embeddedFont>
      <p:font typeface="Albert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AlbertSansLight-italic.fntdata"/><Relationship Id="rId83" Type="http://schemas.openxmlformats.org/officeDocument/2006/relationships/font" Target="fonts/AlbertSansLight-bold.fntdata"/><Relationship Id="rId42" Type="http://schemas.openxmlformats.org/officeDocument/2006/relationships/slide" Target="slides/slide36.xml"/><Relationship Id="rId86" Type="http://schemas.openxmlformats.org/officeDocument/2006/relationships/font" Target="fonts/Syne-regular.fntdata"/><Relationship Id="rId41" Type="http://schemas.openxmlformats.org/officeDocument/2006/relationships/slide" Target="slides/slide35.xml"/><Relationship Id="rId85" Type="http://schemas.openxmlformats.org/officeDocument/2006/relationships/font" Target="fonts/AlbertSansLight-boldItalic.fntdata"/><Relationship Id="rId44" Type="http://schemas.openxmlformats.org/officeDocument/2006/relationships/slide" Target="slides/slide38.xml"/><Relationship Id="rId88" Type="http://schemas.openxmlformats.org/officeDocument/2006/relationships/font" Target="fonts/AlbertSans-regular.fntdata"/><Relationship Id="rId43" Type="http://schemas.openxmlformats.org/officeDocument/2006/relationships/slide" Target="slides/slide37.xml"/><Relationship Id="rId87" Type="http://schemas.openxmlformats.org/officeDocument/2006/relationships/font" Target="fonts/Syne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AlbertSans-bold.fntdata"/><Relationship Id="rId80" Type="http://schemas.openxmlformats.org/officeDocument/2006/relationships/font" Target="fonts/Anaheim-bold.fntdata"/><Relationship Id="rId82" Type="http://schemas.openxmlformats.org/officeDocument/2006/relationships/font" Target="fonts/AlbertSansLight-regular.fntdata"/><Relationship Id="rId81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ProximaNova-italic.fntdata"/><Relationship Id="rId32" Type="http://schemas.openxmlformats.org/officeDocument/2006/relationships/slide" Target="slides/slide26.xml"/><Relationship Id="rId76" Type="http://schemas.openxmlformats.org/officeDocument/2006/relationships/font" Target="fonts/ProximaNova-bold.fntdata"/><Relationship Id="rId35" Type="http://schemas.openxmlformats.org/officeDocument/2006/relationships/slide" Target="slides/slide29.xml"/><Relationship Id="rId79" Type="http://schemas.openxmlformats.org/officeDocument/2006/relationships/font" Target="fonts/Anaheim-regular.fntdata"/><Relationship Id="rId34" Type="http://schemas.openxmlformats.org/officeDocument/2006/relationships/slide" Target="slides/slide28.xml"/><Relationship Id="rId78" Type="http://schemas.openxmlformats.org/officeDocument/2006/relationships/font" Target="fonts/ProximaNova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AlbertSans-boldItalic.fntdata"/><Relationship Id="rId90" Type="http://schemas.openxmlformats.org/officeDocument/2006/relationships/font" Target="fonts/Albert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03fd2ff81_1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03fd2ff81_1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917a50f8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917a50f8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3917a50f88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3917a50f8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917a50f88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3917a50f88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3917a50f8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3917a50f8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3917a50f88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3917a50f88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3917a50f88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3917a50f88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917a50f88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917a50f88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917a50f88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917a50f88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917a50f88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917a50f88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917a50f8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3917a50f8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73d72a92d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73d72a92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917a50f88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917a50f88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917a50f88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917a50f88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3917a50f88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3917a50f88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3917a50f88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3917a50f8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3917a50f88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3917a50f88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73d72a92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73d72a92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3917a50f88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3917a50f8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3917a50f8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3917a50f8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73d72a92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373d72a92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73d72a92d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73d72a92d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student is then introduced to the platform with the student id. The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917a50f8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917a50f8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373d72a9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373d72a9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73d72a92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373d72a92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73d72a92d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373d72a92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73d72a92d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373d72a92d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73d72a92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373d72a92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373d72a92d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373d72a92d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373d72a92d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373d72a92d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3bb0517b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3bb0517b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bb0517b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3bb0517b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3bb0517b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3bb0517b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917a50f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917a50f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bb0517b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3bb0517b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73d72a92d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373d72a92d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120ecda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a120ecda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373d72a92d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373d72a92d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73d72a92d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373d72a92d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a120ecda74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a120ecda7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a120ecda74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a120ecda74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a1f803a6c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a1f803a6c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a1f803a6c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a1f803a6c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373d72a92d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3373d72a92d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917a50f8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917a50f8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373d72a92d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373d72a92d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373d72a92d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373d72a92d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a120ecda74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a120ecda74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a120ecda74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a120ecda74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a120ecda74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a120ecda74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a120ecda74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a120ecda74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a120ecda74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a120ecda74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393974ff2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393974ff2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393974ff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393974ff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393b610c2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393b610c2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917a50f8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917a50f8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3917a50f8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3917a50f8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3917a50f8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3917a50f8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3917a50f8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3917a50f8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393b610c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393b610c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393b610c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393b610c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393b610c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393b610c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393b610c2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393b610c2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393b610c2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393b610c2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a1f803a6c3_0_2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a1f803a6c3_0_2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73d72a92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73d72a92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917a50f8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917a50f8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917a50f8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917a50f8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750" y="3431721"/>
            <a:ext cx="77205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36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750" y="4022119"/>
            <a:ext cx="77205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15100" y="1420575"/>
            <a:ext cx="7713900" cy="14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715100" y="2828925"/>
            <a:ext cx="77139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19600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1259068" y="1519600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1951594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1259068" y="1951596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383588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1259068" y="2383592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2815582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1259068" y="2815587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715100" y="3247576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3" type="subTitle"/>
          </p:nvPr>
        </p:nvSpPr>
        <p:spPr>
          <a:xfrm>
            <a:off x="1259068" y="3247583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15100" y="3679588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1259068" y="3679596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6" type="title"/>
          </p:nvPr>
        </p:nvSpPr>
        <p:spPr>
          <a:xfrm>
            <a:off x="4646829" y="1519600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7" type="subTitle"/>
          </p:nvPr>
        </p:nvSpPr>
        <p:spPr>
          <a:xfrm>
            <a:off x="5190797" y="1519600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18" type="title"/>
          </p:nvPr>
        </p:nvSpPr>
        <p:spPr>
          <a:xfrm>
            <a:off x="4646829" y="1951594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9" type="subTitle"/>
          </p:nvPr>
        </p:nvSpPr>
        <p:spPr>
          <a:xfrm>
            <a:off x="5190797" y="1951596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4646829" y="2383588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190797" y="2383592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22" type="title"/>
          </p:nvPr>
        </p:nvSpPr>
        <p:spPr>
          <a:xfrm>
            <a:off x="4646829" y="2815582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23" type="subTitle"/>
          </p:nvPr>
        </p:nvSpPr>
        <p:spPr>
          <a:xfrm>
            <a:off x="5190797" y="2815587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4" type="title"/>
          </p:nvPr>
        </p:nvSpPr>
        <p:spPr>
          <a:xfrm>
            <a:off x="4646829" y="3247576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25" type="subTitle"/>
          </p:nvPr>
        </p:nvSpPr>
        <p:spPr>
          <a:xfrm>
            <a:off x="5190797" y="3247583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6" type="title"/>
          </p:nvPr>
        </p:nvSpPr>
        <p:spPr>
          <a:xfrm>
            <a:off x="4646829" y="3679588"/>
            <a:ext cx="5439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27" type="subTitle"/>
          </p:nvPr>
        </p:nvSpPr>
        <p:spPr>
          <a:xfrm>
            <a:off x="5190797" y="3679596"/>
            <a:ext cx="3238200" cy="4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311300" y="1502500"/>
            <a:ext cx="6521400" cy="15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1311300" y="3214700"/>
            <a:ext cx="6521400" cy="4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2164800" y="535000"/>
            <a:ext cx="4814400" cy="954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5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164800" y="1413375"/>
            <a:ext cx="4814400" cy="6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5564802" y="1535525"/>
            <a:ext cx="2489100" cy="109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564802" y="2551075"/>
            <a:ext cx="2489100" cy="90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467707" y="1535525"/>
            <a:ext cx="2489100" cy="109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467707" y="2551075"/>
            <a:ext cx="2489100" cy="90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757840" y="1535525"/>
            <a:ext cx="2489100" cy="109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757840" y="2551075"/>
            <a:ext cx="2489100" cy="90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2293200" y="1856650"/>
            <a:ext cx="4557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2293200" y="3224850"/>
            <a:ext cx="4557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2293200" y="1506650"/>
            <a:ext cx="4557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2293200" y="2874850"/>
            <a:ext cx="4557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1292550" y="1693850"/>
            <a:ext cx="6558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1292550" y="2725550"/>
            <a:ext cx="6558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1292550" y="1343850"/>
            <a:ext cx="65589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subTitle"/>
          </p:nvPr>
        </p:nvSpPr>
        <p:spPr>
          <a:xfrm>
            <a:off x="1292550" y="2374750"/>
            <a:ext cx="65589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1292550" y="3757250"/>
            <a:ext cx="6558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6" type="subTitle"/>
          </p:nvPr>
        </p:nvSpPr>
        <p:spPr>
          <a:xfrm>
            <a:off x="1292550" y="3407250"/>
            <a:ext cx="65589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200050" y="2457450"/>
            <a:ext cx="4743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00050" y="1587450"/>
            <a:ext cx="4743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715100" y="3052338"/>
            <a:ext cx="2473500" cy="54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715100" y="2702338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3335261" y="3052338"/>
            <a:ext cx="2473500" cy="54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3335261" y="2702338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5955431" y="3052338"/>
            <a:ext cx="2473500" cy="54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5955431" y="2702338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1515000" y="1856650"/>
            <a:ext cx="2904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subTitle"/>
          </p:nvPr>
        </p:nvSpPr>
        <p:spPr>
          <a:xfrm>
            <a:off x="1515000" y="3224850"/>
            <a:ext cx="2904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subTitle"/>
          </p:nvPr>
        </p:nvSpPr>
        <p:spPr>
          <a:xfrm>
            <a:off x="1515000" y="1506650"/>
            <a:ext cx="2904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1515000" y="2874850"/>
            <a:ext cx="2904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5" type="subTitle"/>
          </p:nvPr>
        </p:nvSpPr>
        <p:spPr>
          <a:xfrm>
            <a:off x="4724400" y="1856650"/>
            <a:ext cx="2904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6" type="subTitle"/>
          </p:nvPr>
        </p:nvSpPr>
        <p:spPr>
          <a:xfrm>
            <a:off x="4724400" y="3224850"/>
            <a:ext cx="2904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7" type="subTitle"/>
          </p:nvPr>
        </p:nvSpPr>
        <p:spPr>
          <a:xfrm>
            <a:off x="4724400" y="1506650"/>
            <a:ext cx="2904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8" type="subTitle"/>
          </p:nvPr>
        </p:nvSpPr>
        <p:spPr>
          <a:xfrm>
            <a:off x="4724400" y="2874850"/>
            <a:ext cx="29046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1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15100" y="18566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715100" y="32248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715100" y="15066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4" type="subTitle"/>
          </p:nvPr>
        </p:nvSpPr>
        <p:spPr>
          <a:xfrm>
            <a:off x="715100" y="28748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5" type="subTitle"/>
          </p:nvPr>
        </p:nvSpPr>
        <p:spPr>
          <a:xfrm>
            <a:off x="3335260" y="18566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6" type="subTitle"/>
          </p:nvPr>
        </p:nvSpPr>
        <p:spPr>
          <a:xfrm>
            <a:off x="3335259" y="32248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7" type="subTitle"/>
          </p:nvPr>
        </p:nvSpPr>
        <p:spPr>
          <a:xfrm>
            <a:off x="3335264" y="15066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8" type="subTitle"/>
          </p:nvPr>
        </p:nvSpPr>
        <p:spPr>
          <a:xfrm>
            <a:off x="3335264" y="28748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9" type="subTitle"/>
          </p:nvPr>
        </p:nvSpPr>
        <p:spPr>
          <a:xfrm>
            <a:off x="5955429" y="18566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3" type="subTitle"/>
          </p:nvPr>
        </p:nvSpPr>
        <p:spPr>
          <a:xfrm>
            <a:off x="5955426" y="3224850"/>
            <a:ext cx="2473500" cy="89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4" type="subTitle"/>
          </p:nvPr>
        </p:nvSpPr>
        <p:spPr>
          <a:xfrm>
            <a:off x="5955437" y="15066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5" type="subTitle"/>
          </p:nvPr>
        </p:nvSpPr>
        <p:spPr>
          <a:xfrm>
            <a:off x="5955437" y="2874850"/>
            <a:ext cx="2473500" cy="42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b="1" sz="16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8" name="Google Shape;148;p24"/>
          <p:cNvSpPr txBox="1"/>
          <p:nvPr>
            <p:ph hasCustomPrompt="1" type="title"/>
          </p:nvPr>
        </p:nvSpPr>
        <p:spPr>
          <a:xfrm>
            <a:off x="1036054" y="634463"/>
            <a:ext cx="43203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1036006" y="1337388"/>
            <a:ext cx="4320300" cy="4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hasCustomPrompt="1" idx="2" type="title"/>
          </p:nvPr>
        </p:nvSpPr>
        <p:spPr>
          <a:xfrm>
            <a:off x="1036054" y="1925988"/>
            <a:ext cx="43203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1036006" y="2628913"/>
            <a:ext cx="4320300" cy="4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hasCustomPrompt="1" idx="4" type="title"/>
          </p:nvPr>
        </p:nvSpPr>
        <p:spPr>
          <a:xfrm>
            <a:off x="1036054" y="3217513"/>
            <a:ext cx="4320300" cy="77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3" name="Google Shape;153;p24"/>
          <p:cNvSpPr txBox="1"/>
          <p:nvPr>
            <p:ph idx="5" type="subTitle"/>
          </p:nvPr>
        </p:nvSpPr>
        <p:spPr>
          <a:xfrm>
            <a:off x="1036006" y="3920438"/>
            <a:ext cx="4320300" cy="4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4423547" y="517100"/>
            <a:ext cx="2997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4423547" y="1394300"/>
            <a:ext cx="29970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6"/>
          <p:cNvSpPr txBox="1"/>
          <p:nvPr/>
        </p:nvSpPr>
        <p:spPr>
          <a:xfrm>
            <a:off x="4423547" y="3512799"/>
            <a:ext cx="2997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436011" y="1001250"/>
            <a:ext cx="4173300" cy="1109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435966" y="2110650"/>
            <a:ext cx="4173300" cy="187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054850" y="1816150"/>
            <a:ext cx="31773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4911748" y="1816150"/>
            <a:ext cx="31773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e"/>
              <a:buNone/>
              <a:defRPr b="1" sz="3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4366800" y="1356300"/>
            <a:ext cx="3591900" cy="1551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66800" y="2908200"/>
            <a:ext cx="3591900" cy="7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32" name="Google Shape;32;p7"/>
          <p:cNvSpPr/>
          <p:nvPr>
            <p:ph idx="2" type="pic"/>
          </p:nvPr>
        </p:nvSpPr>
        <p:spPr>
          <a:xfrm>
            <a:off x="1185300" y="904500"/>
            <a:ext cx="2571900" cy="333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715050" y="3236234"/>
            <a:ext cx="77139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267600" y="267600"/>
            <a:ext cx="8608800" cy="4608900"/>
          </a:xfrm>
          <a:prstGeom prst="roundRect">
            <a:avLst>
              <a:gd fmla="val 415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e"/>
              <a:buNone/>
              <a:defRPr b="1" sz="3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ctrTitle"/>
          </p:nvPr>
        </p:nvSpPr>
        <p:spPr>
          <a:xfrm>
            <a:off x="711750" y="3431721"/>
            <a:ext cx="77205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Accommodations </a:t>
            </a:r>
            <a:r>
              <a:rPr lang="en"/>
              <a:t>office</a:t>
            </a:r>
            <a:endParaRPr/>
          </a:p>
        </p:txBody>
      </p:sp>
      <p:sp>
        <p:nvSpPr>
          <p:cNvPr id="177" name="Google Shape;177;p32"/>
          <p:cNvSpPr txBox="1"/>
          <p:nvPr>
            <p:ph idx="1" type="subTitle"/>
          </p:nvPr>
        </p:nvSpPr>
        <p:spPr>
          <a:xfrm>
            <a:off x="711750" y="4022119"/>
            <a:ext cx="77205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Disability Support System Proposal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0" r="0" t="12869"/>
          <a:stretch/>
        </p:blipFill>
        <p:spPr>
          <a:xfrm>
            <a:off x="2226250" y="520950"/>
            <a:ext cx="4691400" cy="2724300"/>
          </a:xfrm>
          <a:prstGeom prst="roundRect">
            <a:avLst>
              <a:gd fmla="val 696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/>
          <p:nvPr>
            <p:ph type="title"/>
          </p:nvPr>
        </p:nvSpPr>
        <p:spPr>
          <a:xfrm>
            <a:off x="301400" y="354300"/>
            <a:ext cx="72711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Accessibility Initiatives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541" name="Google Shape;541;p41"/>
          <p:cNvSpPr txBox="1"/>
          <p:nvPr>
            <p:ph idx="4294967295" type="body"/>
          </p:nvPr>
        </p:nvSpPr>
        <p:spPr>
          <a:xfrm>
            <a:off x="301400" y="943500"/>
            <a:ext cx="8538900" cy="22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Accessible Digital Resources.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Assistive Technologies: Screen readers, voice recognition software, FM systems, and adaptive tools.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Campus Accessibility: Installation of ramps, elevators, and tactile pathways</a:t>
            </a:r>
            <a:endParaRPr sz="1900">
              <a:solidFill>
                <a:srgbClr val="CC0000"/>
              </a:solidFill>
            </a:endParaRPr>
          </a:p>
        </p:txBody>
      </p:sp>
      <p:pic>
        <p:nvPicPr>
          <p:cNvPr id="542" name="Google Shape;5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225" y="3055175"/>
            <a:ext cx="1634700" cy="1634700"/>
          </a:xfrm>
          <a:prstGeom prst="roundRect">
            <a:avLst>
              <a:gd fmla="val 10707" name="adj"/>
            </a:avLst>
          </a:prstGeom>
          <a:noFill/>
          <a:ln>
            <a:noFill/>
          </a:ln>
        </p:spPr>
      </p:pic>
      <p:pic>
        <p:nvPicPr>
          <p:cNvPr id="543" name="Google Shape;5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800" y="3055175"/>
            <a:ext cx="2452200" cy="1634700"/>
          </a:xfrm>
          <a:prstGeom prst="roundRect">
            <a:avLst>
              <a:gd fmla="val 979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Services</a:t>
            </a:r>
            <a:endParaRPr/>
          </a:p>
        </p:txBody>
      </p:sp>
      <p:sp>
        <p:nvSpPr>
          <p:cNvPr id="549" name="Google Shape;549;p42"/>
          <p:cNvSpPr txBox="1"/>
          <p:nvPr>
            <p:ph idx="4294967295" type="body"/>
          </p:nvPr>
        </p:nvSpPr>
        <p:spPr>
          <a:xfrm>
            <a:off x="438150" y="1158175"/>
            <a:ext cx="81735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Academic support: </a:t>
            </a:r>
            <a:r>
              <a:rPr lang="en" sz="2000"/>
              <a:t>Personalized Learning Plans, Academic Assistance &amp; Peer Support Programs.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Mental Health Support:</a:t>
            </a:r>
            <a:r>
              <a:rPr lang="en" sz="2000"/>
              <a:t> Regular counseling and support groups.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Career Services: </a:t>
            </a:r>
            <a:r>
              <a:rPr lang="en" sz="2000"/>
              <a:t>Tailored career guidance and internship opportunities.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/>
          <p:nvPr>
            <p:ph type="title"/>
          </p:nvPr>
        </p:nvSpPr>
        <p:spPr>
          <a:xfrm>
            <a:off x="599250" y="2087425"/>
            <a:ext cx="79455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Scope of supported disabilities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/>
          <p:nvPr>
            <p:ph type="title"/>
          </p:nvPr>
        </p:nvSpPr>
        <p:spPr>
          <a:xfrm>
            <a:off x="805200" y="354300"/>
            <a:ext cx="75336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lbert Sans"/>
                <a:ea typeface="Albert Sans"/>
                <a:cs typeface="Albert Sans"/>
                <a:sym typeface="Albert Sans"/>
              </a:rPr>
              <a:t>Attention Deficit Disorder (ADD)/Attention Deficit Hyperactivity Disorder (ADHD):  </a:t>
            </a:r>
            <a:endParaRPr sz="35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0" name="Google Shape;560;p44"/>
          <p:cNvSpPr txBox="1"/>
          <p:nvPr>
            <p:ph idx="1" type="body"/>
          </p:nvPr>
        </p:nvSpPr>
        <p:spPr>
          <a:xfrm>
            <a:off x="274250" y="1158650"/>
            <a:ext cx="8599800" cy="1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conditions can notably impact academic performance, causing difficulties with time management, organization, attention to detail, distractibility in the classroom.</a:t>
            </a:r>
            <a:endParaRPr b="1" sz="1300"/>
          </a:p>
        </p:txBody>
      </p:sp>
      <p:pic>
        <p:nvPicPr>
          <p:cNvPr id="561" name="Google Shape;5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975" y="2412175"/>
            <a:ext cx="2302800" cy="2302800"/>
          </a:xfrm>
          <a:prstGeom prst="roundRect">
            <a:avLst>
              <a:gd fmla="val 997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/>
          <p:nvPr>
            <p:ph type="title"/>
          </p:nvPr>
        </p:nvSpPr>
        <p:spPr>
          <a:xfrm>
            <a:off x="1834500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lbert Sans"/>
                <a:ea typeface="Albert Sans"/>
                <a:cs typeface="Albert Sans"/>
                <a:sym typeface="Albert Sans"/>
              </a:rPr>
              <a:t>Learning Disabilities</a:t>
            </a:r>
            <a:endParaRPr sz="5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7" name="Google Shape;567;p45"/>
          <p:cNvSpPr txBox="1"/>
          <p:nvPr>
            <p:ph idx="1" type="body"/>
          </p:nvPr>
        </p:nvSpPr>
        <p:spPr>
          <a:xfrm>
            <a:off x="392775" y="1259000"/>
            <a:ext cx="83763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These disabilities often manifest as challenges in reading comprehension, solving mathematical problems, written and oral expression, listening skills, spelling, punctuation, grammar, visual and auditory processing, comprehension, and abstract reasoning.</a:t>
            </a:r>
            <a:endParaRPr b="1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lbert Sans"/>
                <a:ea typeface="Albert Sans"/>
                <a:cs typeface="Albert Sans"/>
                <a:sym typeface="Albert Sans"/>
              </a:rPr>
              <a:t>Chronic Health Conditions</a:t>
            </a:r>
            <a:endParaRPr sz="44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3" name="Google Shape;573;p46"/>
          <p:cNvSpPr txBox="1"/>
          <p:nvPr>
            <p:ph idx="4294967295" type="body"/>
          </p:nvPr>
        </p:nvSpPr>
        <p:spPr>
          <a:xfrm>
            <a:off x="438150" y="1245050"/>
            <a:ext cx="55248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/>
              <a:t>long-term health issues such as diabetes, epilepsy, multiple sclerosis, muscular dystrophy, renal disease or failure, and cancer, which may necessitate specific accommodations to support affected students.</a:t>
            </a:r>
            <a:endParaRPr sz="19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74" name="Google Shape;5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850" y="1753625"/>
            <a:ext cx="2648799" cy="28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 txBox="1"/>
          <p:nvPr>
            <p:ph type="title"/>
          </p:nvPr>
        </p:nvSpPr>
        <p:spPr>
          <a:xfrm>
            <a:off x="1834500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lbert Sans"/>
                <a:ea typeface="Albert Sans"/>
                <a:cs typeface="Albert Sans"/>
                <a:sym typeface="Albert Sans"/>
              </a:rPr>
              <a:t>Visual Impairment</a:t>
            </a:r>
            <a:endParaRPr sz="70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0" name="Google Shape;580;p47"/>
          <p:cNvSpPr txBox="1"/>
          <p:nvPr>
            <p:ph idx="1" type="body"/>
          </p:nvPr>
        </p:nvSpPr>
        <p:spPr>
          <a:xfrm>
            <a:off x="346750" y="1305050"/>
            <a:ext cx="49947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100"/>
              <a:t>Students with visual impairments may encounter difficulties in reading, writing, note-taking, responding to visual aids, and navigating the campus environment.</a:t>
            </a:r>
            <a:endParaRPr sz="3000"/>
          </a:p>
        </p:txBody>
      </p:sp>
      <p:pic>
        <p:nvPicPr>
          <p:cNvPr id="581" name="Google Shape;5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450" y="1526300"/>
            <a:ext cx="3451800" cy="1937100"/>
          </a:xfrm>
          <a:prstGeom prst="roundRect">
            <a:avLst>
              <a:gd fmla="val 95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8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Hearing Impairment</a:t>
            </a:r>
            <a:endParaRPr sz="62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87" name="Google Shape;587;p48"/>
          <p:cNvSpPr txBox="1"/>
          <p:nvPr>
            <p:ph idx="4294967295" type="body"/>
          </p:nvPr>
        </p:nvSpPr>
        <p:spPr>
          <a:xfrm>
            <a:off x="438150" y="1388050"/>
            <a:ext cx="48456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000"/>
              <a:t>Affect a student's ability to listen to and comprehend lecture content, take effective notes, engage in group activities, and participate in class discussions.</a:t>
            </a:r>
            <a:endParaRPr sz="28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88" name="Google Shape;588;p48"/>
          <p:cNvPicPr preferRelativeResize="0"/>
          <p:nvPr/>
        </p:nvPicPr>
        <p:blipFill rotWithShape="1">
          <a:blip r:embed="rId3">
            <a:alphaModFix/>
          </a:blip>
          <a:srcRect b="2959" l="0" r="32180" t="0"/>
          <a:stretch/>
        </p:blipFill>
        <p:spPr>
          <a:xfrm>
            <a:off x="5387925" y="1465976"/>
            <a:ext cx="3325500" cy="2676600"/>
          </a:xfrm>
          <a:prstGeom prst="roundRect">
            <a:avLst>
              <a:gd fmla="val 85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9"/>
          <p:cNvSpPr txBox="1"/>
          <p:nvPr>
            <p:ph type="title"/>
          </p:nvPr>
        </p:nvSpPr>
        <p:spPr>
          <a:xfrm>
            <a:off x="1834500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lbert Sans"/>
                <a:ea typeface="Albert Sans"/>
                <a:cs typeface="Albert Sans"/>
                <a:sym typeface="Albert Sans"/>
              </a:rPr>
              <a:t>Physical Disabilities</a:t>
            </a:r>
            <a:endParaRPr sz="8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4" name="Google Shape;594;p49"/>
          <p:cNvSpPr txBox="1"/>
          <p:nvPr>
            <p:ph idx="1" type="body"/>
          </p:nvPr>
        </p:nvSpPr>
        <p:spPr>
          <a:xfrm>
            <a:off x="392775" y="1592700"/>
            <a:ext cx="83763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900"/>
              <a:t>These may limit a student's mobility on campus and within the classroom, hinder </a:t>
            </a:r>
            <a:r>
              <a:rPr lang="en" sz="1900"/>
              <a:t>note taking</a:t>
            </a:r>
            <a:r>
              <a:rPr lang="en" sz="1900"/>
              <a:t> during lectures, and restrict access to appropriate seating arrangements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Psychological Disorders</a:t>
            </a:r>
            <a:endParaRPr sz="7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50"/>
          <p:cNvSpPr txBox="1"/>
          <p:nvPr>
            <p:ph idx="4294967295" type="body"/>
          </p:nvPr>
        </p:nvSpPr>
        <p:spPr>
          <a:xfrm>
            <a:off x="438150" y="1733250"/>
            <a:ext cx="81735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/>
              <a:t>Conditions like depression, anxiety, and schizophrenia are recognized when they impair cognitive functioning and adversely impact a student’s overall performance.</a:t>
            </a:r>
            <a:endParaRPr sz="21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2164800" y="254925"/>
            <a:ext cx="48144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Introduction</a:t>
            </a:r>
            <a:endParaRPr sz="2800"/>
          </a:p>
        </p:txBody>
      </p:sp>
      <p:sp>
        <p:nvSpPr>
          <p:cNvPr id="184" name="Google Shape;184;p33"/>
          <p:cNvSpPr txBox="1"/>
          <p:nvPr>
            <p:ph idx="4294967295" type="body"/>
          </p:nvPr>
        </p:nvSpPr>
        <p:spPr>
          <a:xfrm>
            <a:off x="192200" y="929325"/>
            <a:ext cx="5609400" cy="4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700">
                <a:solidFill>
                  <a:schemeClr val="lt1"/>
                </a:solidFill>
              </a:rPr>
              <a:t>Many disabled students face difficulties throughout their academic journey.</a:t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700">
                <a:solidFill>
                  <a:schemeClr val="lt1"/>
                </a:solidFill>
              </a:rPr>
              <a:t>This Accommodation Platform is intended to </a:t>
            </a:r>
            <a:r>
              <a:rPr lang="en" sz="1700">
                <a:solidFill>
                  <a:schemeClr val="lt1"/>
                </a:solidFill>
              </a:rPr>
              <a:t>provide</a:t>
            </a:r>
            <a:r>
              <a:rPr lang="en" sz="1700">
                <a:solidFill>
                  <a:schemeClr val="lt1"/>
                </a:solidFill>
              </a:rPr>
              <a:t> equal access to all students. </a:t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By achieving full accessibility for them, this will reduce social &amp; participation barriers between other students</a:t>
            </a:r>
            <a:r>
              <a:rPr lang="en" sz="17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7723" t="0"/>
          <a:stretch/>
        </p:blipFill>
        <p:spPr>
          <a:xfrm>
            <a:off x="5687825" y="1028700"/>
            <a:ext cx="3130800" cy="2263500"/>
          </a:xfrm>
          <a:prstGeom prst="roundRect">
            <a:avLst>
              <a:gd fmla="val 938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type="title"/>
          </p:nvPr>
        </p:nvSpPr>
        <p:spPr>
          <a:xfrm>
            <a:off x="1834500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Temporary Disabilities</a:t>
            </a:r>
            <a:endParaRPr sz="10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6" name="Google Shape;606;p51"/>
          <p:cNvSpPr txBox="1"/>
          <p:nvPr>
            <p:ph idx="1" type="body"/>
          </p:nvPr>
        </p:nvSpPr>
        <p:spPr>
          <a:xfrm>
            <a:off x="475900" y="1370375"/>
            <a:ext cx="49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900"/>
              <a:t>ESLSCA</a:t>
            </a:r>
            <a:r>
              <a:rPr lang="en" sz="1900"/>
              <a:t> University recognizes temporary disabilities as impairments expected to last less than six months. </a:t>
            </a:r>
            <a:endParaRPr sz="1900"/>
          </a:p>
        </p:txBody>
      </p:sp>
      <p:pic>
        <p:nvPicPr>
          <p:cNvPr id="607" name="Google Shape;6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831" y="1370375"/>
            <a:ext cx="3143650" cy="20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2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Hidden Disabilities Sunflower Scheme</a:t>
            </a:r>
            <a:endParaRPr sz="7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3" name="Google Shape;613;p52"/>
          <p:cNvSpPr txBox="1"/>
          <p:nvPr>
            <p:ph idx="4294967295" type="body"/>
          </p:nvPr>
        </p:nvSpPr>
        <p:spPr>
          <a:xfrm>
            <a:off x="430350" y="1028700"/>
            <a:ext cx="81735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700"/>
              <a:t>The Hidden Disabilities Sunflower scheme provides a discreet way for individuals with hidden disabilities to signal that they may require additional support and understanding in various environments. (Autism spectrum disorders, ADHD, and learning disabilities like dyslexia).</a:t>
            </a:r>
            <a:endParaRPr sz="26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14" name="Google Shape;614;p52"/>
          <p:cNvSpPr txBox="1"/>
          <p:nvPr/>
        </p:nvSpPr>
        <p:spPr>
          <a:xfrm>
            <a:off x="249850" y="2998050"/>
            <a:ext cx="446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Increased Awareness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5" name="Google Shape;615;p52"/>
          <p:cNvSpPr txBox="1"/>
          <p:nvPr/>
        </p:nvSpPr>
        <p:spPr>
          <a:xfrm>
            <a:off x="5035775" y="2998050"/>
            <a:ext cx="254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Discreet Communication</a:t>
            </a:r>
            <a:endParaRPr b="1"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6" name="Google Shape;616;p52"/>
          <p:cNvSpPr txBox="1"/>
          <p:nvPr/>
        </p:nvSpPr>
        <p:spPr>
          <a:xfrm>
            <a:off x="659800" y="3413550"/>
            <a:ext cx="36486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Wearing the lanyard alerts staff and peers to the potential challenges you may face, fostering a more supportive and accommodating environment.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4563425" y="3413550"/>
            <a:ext cx="3489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It serves as a non-verbal cue, allowing individuals to indicate their need for extra patience, understanding, or assistance without feeling the need to explain their situation.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3"/>
          <p:cNvSpPr txBox="1"/>
          <p:nvPr>
            <p:ph type="title"/>
          </p:nvPr>
        </p:nvSpPr>
        <p:spPr>
          <a:xfrm>
            <a:off x="1834500" y="1748850"/>
            <a:ext cx="5475000" cy="10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The Included in the Academic 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Accommodation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 Plan</a:t>
            </a: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01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Academic </a:t>
            </a: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Accommodation</a:t>
            </a: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 Plan</a:t>
            </a:r>
            <a:endParaRPr sz="7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8" name="Google Shape;628;p54"/>
          <p:cNvSpPr txBox="1"/>
          <p:nvPr>
            <p:ph idx="4294967295" type="body"/>
          </p:nvPr>
        </p:nvSpPr>
        <p:spPr>
          <a:xfrm>
            <a:off x="485250" y="1028700"/>
            <a:ext cx="81735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Receiving handouts and lecture presentations in advance. Modifying course materials.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Class participation accommodation.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Assignment format, number  of  assignments, weight of assignments and deadlines.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5"/>
          <p:cNvSpPr txBox="1"/>
          <p:nvPr>
            <p:ph type="title"/>
          </p:nvPr>
        </p:nvSpPr>
        <p:spPr>
          <a:xfrm>
            <a:off x="1834500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bert Sans"/>
                <a:ea typeface="Albert Sans"/>
                <a:cs typeface="Albert Sans"/>
                <a:sym typeface="Albert Sans"/>
              </a:rPr>
              <a:t>Academic Accommodation Plan</a:t>
            </a:r>
            <a:endParaRPr sz="2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4" name="Google Shape;634;p55"/>
          <p:cNvSpPr txBox="1"/>
          <p:nvPr>
            <p:ph idx="1" type="body"/>
          </p:nvPr>
        </p:nvSpPr>
        <p:spPr>
          <a:xfrm>
            <a:off x="383850" y="944700"/>
            <a:ext cx="83763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Permission to make personal recordings of teaching sessions.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One to one session with tutors.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Online sessions.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Oral presentation accommodation.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56"/>
          <p:cNvPicPr preferRelativeResize="0"/>
          <p:nvPr/>
        </p:nvPicPr>
        <p:blipFill rotWithShape="1">
          <a:blip r:embed="rId3">
            <a:alphaModFix/>
          </a:blip>
          <a:srcRect b="68652" l="0" r="0" t="0"/>
          <a:stretch/>
        </p:blipFill>
        <p:spPr>
          <a:xfrm>
            <a:off x="412750" y="1152900"/>
            <a:ext cx="1905000" cy="1675500"/>
          </a:xfrm>
          <a:prstGeom prst="roundRect">
            <a:avLst>
              <a:gd fmla="val 2551" name="adj"/>
            </a:avLst>
          </a:prstGeom>
          <a:noFill/>
          <a:ln>
            <a:noFill/>
          </a:ln>
        </p:spPr>
      </p:pic>
      <p:sp>
        <p:nvSpPr>
          <p:cNvPr id="640" name="Google Shape;640;p56"/>
          <p:cNvSpPr txBox="1"/>
          <p:nvPr>
            <p:ph type="title"/>
          </p:nvPr>
        </p:nvSpPr>
        <p:spPr>
          <a:xfrm>
            <a:off x="412750" y="354300"/>
            <a:ext cx="72711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Application Process </a:t>
            </a:r>
            <a:r>
              <a:rPr lang="en" sz="1900">
                <a:solidFill>
                  <a:srgbClr val="FF0000"/>
                </a:solidFill>
              </a:rPr>
              <a:t>(Student Side)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41" name="Google Shape;641;p56"/>
          <p:cNvPicPr preferRelativeResize="0"/>
          <p:nvPr/>
        </p:nvPicPr>
        <p:blipFill rotWithShape="1">
          <a:blip r:embed="rId3">
            <a:alphaModFix/>
          </a:blip>
          <a:srcRect b="46378" l="0" r="0" t="36917"/>
          <a:stretch/>
        </p:blipFill>
        <p:spPr>
          <a:xfrm>
            <a:off x="2622900" y="2125357"/>
            <a:ext cx="1905000" cy="892800"/>
          </a:xfrm>
          <a:prstGeom prst="roundRect">
            <a:avLst>
              <a:gd fmla="val 2551" name="adj"/>
            </a:avLst>
          </a:prstGeom>
          <a:noFill/>
          <a:ln>
            <a:noFill/>
          </a:ln>
        </p:spPr>
      </p:pic>
      <p:pic>
        <p:nvPicPr>
          <p:cNvPr id="642" name="Google Shape;642;p56"/>
          <p:cNvPicPr preferRelativeResize="0"/>
          <p:nvPr/>
        </p:nvPicPr>
        <p:blipFill rotWithShape="1">
          <a:blip r:embed="rId3">
            <a:alphaModFix/>
          </a:blip>
          <a:srcRect b="24101" l="0" r="0" t="59194"/>
          <a:stretch/>
        </p:blipFill>
        <p:spPr>
          <a:xfrm>
            <a:off x="4833050" y="2828407"/>
            <a:ext cx="1905000" cy="892800"/>
          </a:xfrm>
          <a:prstGeom prst="roundRect">
            <a:avLst>
              <a:gd fmla="val 2551" name="adj"/>
            </a:avLst>
          </a:prstGeom>
          <a:noFill/>
          <a:ln>
            <a:noFill/>
          </a:ln>
        </p:spPr>
      </p:pic>
      <p:pic>
        <p:nvPicPr>
          <p:cNvPr id="643" name="Google Shape;643;p56"/>
          <p:cNvPicPr preferRelativeResize="0"/>
          <p:nvPr/>
        </p:nvPicPr>
        <p:blipFill rotWithShape="1">
          <a:blip r:embed="rId3">
            <a:alphaModFix/>
          </a:blip>
          <a:srcRect b="4331" l="0" r="0" t="78963"/>
          <a:stretch/>
        </p:blipFill>
        <p:spPr>
          <a:xfrm>
            <a:off x="6872000" y="3810707"/>
            <a:ext cx="1905000" cy="892800"/>
          </a:xfrm>
          <a:prstGeom prst="roundRect">
            <a:avLst>
              <a:gd fmla="val 2551" name="adj"/>
            </a:avLst>
          </a:prstGeom>
          <a:noFill/>
          <a:ln>
            <a:noFill/>
          </a:ln>
        </p:spPr>
      </p:pic>
      <p:cxnSp>
        <p:nvCxnSpPr>
          <p:cNvPr id="644" name="Google Shape;644;p56"/>
          <p:cNvCxnSpPr>
            <a:endCxn id="641" idx="0"/>
          </p:cNvCxnSpPr>
          <p:nvPr/>
        </p:nvCxnSpPr>
        <p:spPr>
          <a:xfrm>
            <a:off x="2306700" y="1711657"/>
            <a:ext cx="1268700" cy="4137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6"/>
          <p:cNvCxnSpPr>
            <a:stCxn id="641" idx="3"/>
            <a:endCxn id="642" idx="0"/>
          </p:cNvCxnSpPr>
          <p:nvPr/>
        </p:nvCxnSpPr>
        <p:spPr>
          <a:xfrm>
            <a:off x="4527900" y="2571757"/>
            <a:ext cx="1257600" cy="2568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6"/>
          <p:cNvCxnSpPr>
            <a:stCxn id="642" idx="3"/>
            <a:endCxn id="643" idx="0"/>
          </p:cNvCxnSpPr>
          <p:nvPr/>
        </p:nvCxnSpPr>
        <p:spPr>
          <a:xfrm>
            <a:off x="6738050" y="3274807"/>
            <a:ext cx="1086600" cy="5358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documents</a:t>
            </a:r>
            <a:endParaRPr/>
          </a:p>
        </p:txBody>
      </p:sp>
      <p:sp>
        <p:nvSpPr>
          <p:cNvPr id="652" name="Google Shape;652;p57"/>
          <p:cNvSpPr txBox="1"/>
          <p:nvPr>
            <p:ph idx="4294967295" type="body"/>
          </p:nvPr>
        </p:nvSpPr>
        <p:spPr>
          <a:xfrm>
            <a:off x="265500" y="1028700"/>
            <a:ext cx="8878500" cy="4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</a:t>
            </a:r>
            <a:r>
              <a:rPr lang="en" sz="2000"/>
              <a:t>ssued by a recognized medical professional or an authorized representative.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Up to date as possible (this is not as vital if it is a long-term or life-long condition).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Must provide a clear clinical or medical diagnosis of a disability that significantly affects daily activities</a:t>
            </a:r>
            <a:r>
              <a:rPr lang="en" sz="2000"/>
              <a:t> or academic performance.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documents</a:t>
            </a:r>
            <a:endParaRPr/>
          </a:p>
        </p:txBody>
      </p:sp>
      <p:sp>
        <p:nvSpPr>
          <p:cNvPr id="658" name="Google Shape;658;p58"/>
          <p:cNvSpPr txBox="1"/>
          <p:nvPr>
            <p:ph idx="4294967295" type="body"/>
          </p:nvPr>
        </p:nvSpPr>
        <p:spPr>
          <a:xfrm>
            <a:off x="274450" y="1028700"/>
            <a:ext cx="85659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Specify whether the disability is long-term (lasting or expected to last at least 12 months).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the disability is temporary, the document must clearly state its expected duration.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Indicate the impact your disability has on your daily life, particularly your studies.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9"/>
          <p:cNvSpPr txBox="1"/>
          <p:nvPr>
            <p:ph type="title"/>
          </p:nvPr>
        </p:nvSpPr>
        <p:spPr>
          <a:xfrm>
            <a:off x="301400" y="354300"/>
            <a:ext cx="72711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Application Process </a:t>
            </a:r>
            <a:r>
              <a:rPr lang="en" sz="1800">
                <a:solidFill>
                  <a:srgbClr val="FF0000"/>
                </a:solidFill>
              </a:rPr>
              <a:t>(Admin Side)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664" name="Google Shape;664;p59"/>
          <p:cNvPicPr preferRelativeResize="0"/>
          <p:nvPr/>
        </p:nvPicPr>
        <p:blipFill rotWithShape="1">
          <a:blip r:embed="rId3">
            <a:alphaModFix/>
          </a:blip>
          <a:srcRect b="82461" l="1911" r="2055" t="865"/>
          <a:stretch/>
        </p:blipFill>
        <p:spPr>
          <a:xfrm>
            <a:off x="575650" y="1080050"/>
            <a:ext cx="3603000" cy="9885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5" name="Google Shape;665;p59"/>
          <p:cNvPicPr preferRelativeResize="0"/>
          <p:nvPr/>
        </p:nvPicPr>
        <p:blipFill rotWithShape="1">
          <a:blip r:embed="rId3">
            <a:alphaModFix/>
          </a:blip>
          <a:srcRect b="20542" l="72949" r="1172" t="63456"/>
          <a:stretch/>
        </p:blipFill>
        <p:spPr>
          <a:xfrm>
            <a:off x="2762450" y="3292150"/>
            <a:ext cx="1068300" cy="10437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59"/>
          <p:cNvPicPr preferRelativeResize="0"/>
          <p:nvPr/>
        </p:nvPicPr>
        <p:blipFill rotWithShape="1">
          <a:blip r:embed="rId3">
            <a:alphaModFix/>
          </a:blip>
          <a:srcRect b="58647" l="71472" r="1283" t="24514"/>
          <a:stretch/>
        </p:blipFill>
        <p:spPr>
          <a:xfrm>
            <a:off x="5323250" y="1080050"/>
            <a:ext cx="1068300" cy="10437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7" name="Google Shape;667;p59"/>
          <p:cNvPicPr preferRelativeResize="0"/>
          <p:nvPr/>
        </p:nvPicPr>
        <p:blipFill rotWithShape="1">
          <a:blip r:embed="rId3">
            <a:alphaModFix/>
          </a:blip>
          <a:srcRect b="1770" l="72052" r="3239" t="82232"/>
          <a:stretch/>
        </p:blipFill>
        <p:spPr>
          <a:xfrm>
            <a:off x="675350" y="3292150"/>
            <a:ext cx="1020000" cy="10437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8" name="Google Shape;668;p59"/>
          <p:cNvPicPr preferRelativeResize="0"/>
          <p:nvPr/>
        </p:nvPicPr>
        <p:blipFill rotWithShape="1">
          <a:blip r:embed="rId3">
            <a:alphaModFix/>
          </a:blip>
          <a:srcRect b="39947" l="36378" r="37608" t="44106"/>
          <a:stretch/>
        </p:blipFill>
        <p:spPr>
          <a:xfrm>
            <a:off x="7356350" y="2271350"/>
            <a:ext cx="1020000" cy="9885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9" name="Google Shape;669;p59"/>
          <p:cNvPicPr preferRelativeResize="0"/>
          <p:nvPr/>
        </p:nvPicPr>
        <p:blipFill rotWithShape="1">
          <a:blip r:embed="rId3">
            <a:alphaModFix/>
          </a:blip>
          <a:srcRect b="39619" l="71306" r="1151" t="43642"/>
          <a:stretch/>
        </p:blipFill>
        <p:spPr>
          <a:xfrm>
            <a:off x="5287700" y="3259900"/>
            <a:ext cx="1153800" cy="1108200"/>
          </a:xfrm>
          <a:prstGeom prst="roundRect">
            <a:avLst>
              <a:gd fmla="val 377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0" name="Google Shape;670;p59"/>
          <p:cNvCxnSpPr>
            <a:stCxn id="664" idx="3"/>
            <a:endCxn id="666" idx="1"/>
          </p:cNvCxnSpPr>
          <p:nvPr/>
        </p:nvCxnSpPr>
        <p:spPr>
          <a:xfrm>
            <a:off x="4178650" y="1574300"/>
            <a:ext cx="1144500" cy="27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59"/>
          <p:cNvCxnSpPr>
            <a:stCxn id="666" idx="2"/>
            <a:endCxn id="669" idx="0"/>
          </p:cNvCxnSpPr>
          <p:nvPr/>
        </p:nvCxnSpPr>
        <p:spPr>
          <a:xfrm>
            <a:off x="5857400" y="2123750"/>
            <a:ext cx="7200" cy="113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59"/>
          <p:cNvCxnSpPr>
            <a:stCxn id="665" idx="3"/>
            <a:endCxn id="669" idx="1"/>
          </p:cNvCxnSpPr>
          <p:nvPr/>
        </p:nvCxnSpPr>
        <p:spPr>
          <a:xfrm>
            <a:off x="3830750" y="3814000"/>
            <a:ext cx="145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3" name="Google Shape;673;p59"/>
          <p:cNvCxnSpPr>
            <a:stCxn id="667" idx="3"/>
            <a:endCxn id="665" idx="1"/>
          </p:cNvCxnSpPr>
          <p:nvPr/>
        </p:nvCxnSpPr>
        <p:spPr>
          <a:xfrm>
            <a:off x="1695350" y="3814000"/>
            <a:ext cx="1067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4" name="Google Shape;674;p59"/>
          <p:cNvCxnSpPr>
            <a:stCxn id="669" idx="3"/>
            <a:endCxn id="668" idx="2"/>
          </p:cNvCxnSpPr>
          <p:nvPr/>
        </p:nvCxnSpPr>
        <p:spPr>
          <a:xfrm flipH="1" rot="10800000">
            <a:off x="6441500" y="3259900"/>
            <a:ext cx="1425000" cy="5541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59"/>
          <p:cNvCxnSpPr>
            <a:stCxn id="668" idx="0"/>
            <a:endCxn id="666" idx="3"/>
          </p:cNvCxnSpPr>
          <p:nvPr/>
        </p:nvCxnSpPr>
        <p:spPr>
          <a:xfrm flipH="1" rot="5400000">
            <a:off x="6794300" y="1199300"/>
            <a:ext cx="669300" cy="1474800"/>
          </a:xfrm>
          <a:prstGeom prst="bentConnector2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0"/>
          <p:cNvSpPr txBox="1"/>
          <p:nvPr>
            <p:ph type="title"/>
          </p:nvPr>
        </p:nvSpPr>
        <p:spPr>
          <a:xfrm>
            <a:off x="435425" y="286250"/>
            <a:ext cx="7271100" cy="5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Application Process </a:t>
            </a:r>
            <a:r>
              <a:rPr lang="en" sz="1900">
                <a:solidFill>
                  <a:srgbClr val="FF0000"/>
                </a:solidFill>
              </a:rPr>
              <a:t>(Student Side)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81" name="Google Shape;6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75" y="943500"/>
            <a:ext cx="6803850" cy="38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2164800" y="354300"/>
            <a:ext cx="48144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Mission</a:t>
            </a:r>
            <a:endParaRPr sz="2800"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1724100" y="1297400"/>
            <a:ext cx="5695800" cy="15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To provide tailored support, reasonable accommodations, and advocacy, ensuring that students with disabilities have equitable access to all aspects of university life and a supportive learning experience.</a:t>
            </a:r>
            <a:endParaRPr b="1" sz="2500"/>
          </a:p>
        </p:txBody>
      </p:sp>
      <p:grpSp>
        <p:nvGrpSpPr>
          <p:cNvPr id="192" name="Google Shape;192;p34"/>
          <p:cNvGrpSpPr/>
          <p:nvPr/>
        </p:nvGrpSpPr>
        <p:grpSpPr>
          <a:xfrm>
            <a:off x="6180191" y="3254716"/>
            <a:ext cx="2914169" cy="1792447"/>
            <a:chOff x="3048869" y="2515641"/>
            <a:chExt cx="2914169" cy="1792447"/>
          </a:xfrm>
        </p:grpSpPr>
        <p:grpSp>
          <p:nvGrpSpPr>
            <p:cNvPr id="193" name="Google Shape;193;p34"/>
            <p:cNvGrpSpPr/>
            <p:nvPr/>
          </p:nvGrpSpPr>
          <p:grpSpPr>
            <a:xfrm>
              <a:off x="3048869" y="2515641"/>
              <a:ext cx="1048401" cy="1256158"/>
              <a:chOff x="5521261" y="190500"/>
              <a:chExt cx="1280255" cy="1527429"/>
            </a:xfrm>
          </p:grpSpPr>
          <p:sp>
            <p:nvSpPr>
              <p:cNvPr id="194" name="Google Shape;194;p34"/>
              <p:cNvSpPr/>
              <p:nvPr/>
            </p:nvSpPr>
            <p:spPr>
              <a:xfrm>
                <a:off x="5533167" y="202406"/>
                <a:ext cx="1256442" cy="1503616"/>
              </a:xfrm>
              <a:custGeom>
                <a:rect b="b" l="l" r="r" t="t"/>
                <a:pathLst>
                  <a:path extrusionOk="0" h="1503616" w="1256442">
                    <a:moveTo>
                      <a:pt x="0" y="0"/>
                    </a:moveTo>
                    <a:lnTo>
                      <a:pt x="1256443" y="0"/>
                    </a:lnTo>
                    <a:lnTo>
                      <a:pt x="1256443" y="1503617"/>
                    </a:lnTo>
                    <a:lnTo>
                      <a:pt x="0" y="15036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34"/>
              <p:cNvSpPr/>
              <p:nvPr/>
            </p:nvSpPr>
            <p:spPr>
              <a:xfrm>
                <a:off x="5521261" y="190500"/>
                <a:ext cx="1280255" cy="1527429"/>
              </a:xfrm>
              <a:custGeom>
                <a:rect b="b" l="l" r="r" t="t"/>
                <a:pathLst>
                  <a:path extrusionOk="0" h="1527429" w="1280255">
                    <a:moveTo>
                      <a:pt x="1268349" y="1527429"/>
                    </a:moveTo>
                    <a:lnTo>
                      <a:pt x="11906" y="1527429"/>
                    </a:lnTo>
                    <a:cubicBezTo>
                      <a:pt x="5334" y="1527429"/>
                      <a:pt x="0" y="1522095"/>
                      <a:pt x="0" y="1515523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lnTo>
                      <a:pt x="1268349" y="0"/>
                    </a:lnTo>
                    <a:cubicBezTo>
                      <a:pt x="1274921" y="0"/>
                      <a:pt x="1280255" y="5334"/>
                      <a:pt x="1280255" y="11906"/>
                    </a:cubicBezTo>
                    <a:lnTo>
                      <a:pt x="1280255" y="1515523"/>
                    </a:lnTo>
                    <a:cubicBezTo>
                      <a:pt x="1280255" y="1522095"/>
                      <a:pt x="1274921" y="1527429"/>
                      <a:pt x="1268349" y="1527429"/>
                    </a:cubicBezTo>
                    <a:close/>
                    <a:moveTo>
                      <a:pt x="23813" y="1503617"/>
                    </a:moveTo>
                    <a:lnTo>
                      <a:pt x="1256443" y="1503617"/>
                    </a:lnTo>
                    <a:lnTo>
                      <a:pt x="1256443" y="23813"/>
                    </a:lnTo>
                    <a:lnTo>
                      <a:pt x="23813" y="23813"/>
                    </a:lnTo>
                    <a:lnTo>
                      <a:pt x="23813" y="1503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4"/>
              <p:cNvSpPr/>
              <p:nvPr/>
            </p:nvSpPr>
            <p:spPr>
              <a:xfrm>
                <a:off x="5875235" y="562850"/>
                <a:ext cx="581094" cy="687876"/>
              </a:xfrm>
              <a:custGeom>
                <a:rect b="b" l="l" r="r" t="t"/>
                <a:pathLst>
                  <a:path extrusionOk="0" h="687876" w="581094">
                    <a:moveTo>
                      <a:pt x="581095" y="290494"/>
                    </a:moveTo>
                    <a:cubicBezTo>
                      <a:pt x="581095" y="122663"/>
                      <a:pt x="438791" y="-11925"/>
                      <a:pt x="268294" y="839"/>
                    </a:cubicBezTo>
                    <a:cubicBezTo>
                      <a:pt x="123323" y="11602"/>
                      <a:pt x="7499" y="130664"/>
                      <a:pt x="355" y="275921"/>
                    </a:cubicBezTo>
                    <a:cubicBezTo>
                      <a:pt x="-4502" y="375552"/>
                      <a:pt x="40836" y="464897"/>
                      <a:pt x="113322" y="520713"/>
                    </a:cubicBezTo>
                    <a:cubicBezTo>
                      <a:pt x="150374" y="549193"/>
                      <a:pt x="171615" y="593675"/>
                      <a:pt x="171615" y="640347"/>
                    </a:cubicBezTo>
                    <a:lnTo>
                      <a:pt x="171615" y="640347"/>
                    </a:lnTo>
                    <a:cubicBezTo>
                      <a:pt x="171615" y="666541"/>
                      <a:pt x="192856" y="687877"/>
                      <a:pt x="219144" y="687877"/>
                    </a:cubicBezTo>
                    <a:lnTo>
                      <a:pt x="361829" y="687877"/>
                    </a:lnTo>
                    <a:cubicBezTo>
                      <a:pt x="388023" y="687877"/>
                      <a:pt x="409359" y="666636"/>
                      <a:pt x="409359" y="640347"/>
                    </a:cubicBezTo>
                    <a:lnTo>
                      <a:pt x="409359" y="640347"/>
                    </a:lnTo>
                    <a:cubicBezTo>
                      <a:pt x="409359" y="593008"/>
                      <a:pt x="431743" y="548717"/>
                      <a:pt x="469081" y="519570"/>
                    </a:cubicBezTo>
                    <a:cubicBezTo>
                      <a:pt x="537184" y="466421"/>
                      <a:pt x="581095" y="383553"/>
                      <a:pt x="581095" y="290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4"/>
              <p:cNvSpPr/>
              <p:nvPr/>
            </p:nvSpPr>
            <p:spPr>
              <a:xfrm>
                <a:off x="5863415" y="550805"/>
                <a:ext cx="604820" cy="711733"/>
              </a:xfrm>
              <a:custGeom>
                <a:rect b="b" l="l" r="r" t="t"/>
                <a:pathLst>
                  <a:path extrusionOk="0" h="711733" w="604820">
                    <a:moveTo>
                      <a:pt x="373744" y="711733"/>
                    </a:moveTo>
                    <a:lnTo>
                      <a:pt x="231060" y="711733"/>
                    </a:lnTo>
                    <a:cubicBezTo>
                      <a:pt x="198293" y="711733"/>
                      <a:pt x="171624" y="685063"/>
                      <a:pt x="171624" y="652297"/>
                    </a:cubicBezTo>
                    <a:cubicBezTo>
                      <a:pt x="171624" y="609149"/>
                      <a:pt x="151526" y="567906"/>
                      <a:pt x="117998" y="542093"/>
                    </a:cubicBezTo>
                    <a:cubicBezTo>
                      <a:pt x="39512" y="481609"/>
                      <a:pt x="-4494" y="386359"/>
                      <a:pt x="364" y="287299"/>
                    </a:cubicBezTo>
                    <a:cubicBezTo>
                      <a:pt x="7793" y="135280"/>
                      <a:pt x="127713" y="12217"/>
                      <a:pt x="279256" y="883"/>
                    </a:cubicBezTo>
                    <a:cubicBezTo>
                      <a:pt x="364410" y="-5499"/>
                      <a:pt x="445753" y="22885"/>
                      <a:pt x="508142" y="80797"/>
                    </a:cubicBezTo>
                    <a:cubicBezTo>
                      <a:pt x="569578" y="137852"/>
                      <a:pt x="604821" y="218624"/>
                      <a:pt x="604821" y="302444"/>
                    </a:cubicBezTo>
                    <a:cubicBezTo>
                      <a:pt x="604821" y="396265"/>
                      <a:pt x="562339" y="483133"/>
                      <a:pt x="488235" y="540950"/>
                    </a:cubicBezTo>
                    <a:cubicBezTo>
                      <a:pt x="453182" y="568287"/>
                      <a:pt x="433085" y="608863"/>
                      <a:pt x="433085" y="652297"/>
                    </a:cubicBezTo>
                    <a:cubicBezTo>
                      <a:pt x="433085" y="685063"/>
                      <a:pt x="406415" y="711733"/>
                      <a:pt x="373649" y="711733"/>
                    </a:cubicBezTo>
                    <a:close/>
                    <a:moveTo>
                      <a:pt x="302592" y="23838"/>
                    </a:moveTo>
                    <a:cubicBezTo>
                      <a:pt x="295449" y="23838"/>
                      <a:pt x="288210" y="24124"/>
                      <a:pt x="280970" y="24600"/>
                    </a:cubicBezTo>
                    <a:cubicBezTo>
                      <a:pt x="141334" y="34982"/>
                      <a:pt x="30939" y="148425"/>
                      <a:pt x="24081" y="288442"/>
                    </a:cubicBezTo>
                    <a:cubicBezTo>
                      <a:pt x="19605" y="379692"/>
                      <a:pt x="60086" y="467512"/>
                      <a:pt x="132476" y="523234"/>
                    </a:cubicBezTo>
                    <a:cubicBezTo>
                      <a:pt x="171909" y="553618"/>
                      <a:pt x="195436" y="601815"/>
                      <a:pt x="195436" y="652297"/>
                    </a:cubicBezTo>
                    <a:cubicBezTo>
                      <a:pt x="195436" y="671919"/>
                      <a:pt x="211438" y="687921"/>
                      <a:pt x="231060" y="687921"/>
                    </a:cubicBezTo>
                    <a:lnTo>
                      <a:pt x="373744" y="687921"/>
                    </a:lnTo>
                    <a:cubicBezTo>
                      <a:pt x="393366" y="687921"/>
                      <a:pt x="409368" y="671919"/>
                      <a:pt x="409368" y="652297"/>
                    </a:cubicBezTo>
                    <a:cubicBezTo>
                      <a:pt x="409368" y="601434"/>
                      <a:pt x="432799" y="553999"/>
                      <a:pt x="473661" y="522186"/>
                    </a:cubicBezTo>
                    <a:cubicBezTo>
                      <a:pt x="541955" y="468941"/>
                      <a:pt x="581008" y="388836"/>
                      <a:pt x="581008" y="302444"/>
                    </a:cubicBezTo>
                    <a:cubicBezTo>
                      <a:pt x="581008" y="225196"/>
                      <a:pt x="548528" y="150806"/>
                      <a:pt x="491949" y="98228"/>
                    </a:cubicBezTo>
                    <a:cubicBezTo>
                      <a:pt x="439848" y="49841"/>
                      <a:pt x="373268" y="23838"/>
                      <a:pt x="302687" y="238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34"/>
              <p:cNvSpPr/>
              <p:nvPr/>
            </p:nvSpPr>
            <p:spPr>
              <a:xfrm>
                <a:off x="5953331" y="778946"/>
                <a:ext cx="52214" cy="125797"/>
              </a:xfrm>
              <a:custGeom>
                <a:rect b="b" l="l" r="r" t="t"/>
                <a:pathLst>
                  <a:path extrusionOk="0" h="125797" w="52214">
                    <a:moveTo>
                      <a:pt x="17129" y="111165"/>
                    </a:moveTo>
                    <a:cubicBezTo>
                      <a:pt x="41608" y="140883"/>
                      <a:pt x="59705" y="118975"/>
                      <a:pt x="49133" y="101354"/>
                    </a:cubicBezTo>
                    <a:cubicBezTo>
                      <a:pt x="41132" y="88209"/>
                      <a:pt x="35131" y="49633"/>
                      <a:pt x="45799" y="26678"/>
                    </a:cubicBezTo>
                    <a:cubicBezTo>
                      <a:pt x="53609" y="9723"/>
                      <a:pt x="32750" y="-5612"/>
                      <a:pt x="19891" y="2008"/>
                    </a:cubicBezTo>
                    <a:cubicBezTo>
                      <a:pt x="4556" y="11152"/>
                      <a:pt x="-1636" y="41918"/>
                      <a:pt x="365" y="60587"/>
                    </a:cubicBezTo>
                    <a:cubicBezTo>
                      <a:pt x="1031" y="66302"/>
                      <a:pt x="7223" y="99163"/>
                      <a:pt x="17129" y="11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4"/>
              <p:cNvSpPr/>
              <p:nvPr/>
            </p:nvSpPr>
            <p:spPr>
              <a:xfrm>
                <a:off x="6000020" y="705371"/>
                <a:ext cx="53718" cy="51534"/>
              </a:xfrm>
              <a:custGeom>
                <a:rect b="b" l="l" r="r" t="t"/>
                <a:pathLst>
                  <a:path extrusionOk="0" h="51534" w="53718">
                    <a:moveTo>
                      <a:pt x="47497" y="41293"/>
                    </a:moveTo>
                    <a:cubicBezTo>
                      <a:pt x="57022" y="29958"/>
                      <a:pt x="55402" y="13766"/>
                      <a:pt x="44067" y="5193"/>
                    </a:cubicBezTo>
                    <a:cubicBezTo>
                      <a:pt x="32638" y="-3379"/>
                      <a:pt x="15683" y="-1093"/>
                      <a:pt x="6253" y="10241"/>
                    </a:cubicBezTo>
                    <a:cubicBezTo>
                      <a:pt x="-3272" y="21576"/>
                      <a:pt x="-1748" y="37769"/>
                      <a:pt x="9682" y="46341"/>
                    </a:cubicBezTo>
                    <a:cubicBezTo>
                      <a:pt x="21112" y="54914"/>
                      <a:pt x="38067" y="52628"/>
                      <a:pt x="47497" y="412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4"/>
              <p:cNvSpPr/>
              <p:nvPr/>
            </p:nvSpPr>
            <p:spPr>
              <a:xfrm>
                <a:off x="6080569" y="1250632"/>
                <a:ext cx="170211" cy="126491"/>
              </a:xfrm>
              <a:custGeom>
                <a:rect b="b" l="l" r="r" t="t"/>
                <a:pathLst>
                  <a:path extrusionOk="0" h="126491" w="170211">
                    <a:moveTo>
                      <a:pt x="95" y="0"/>
                    </a:moveTo>
                    <a:lnTo>
                      <a:pt x="170212" y="0"/>
                    </a:lnTo>
                    <a:lnTo>
                      <a:pt x="170212" y="87820"/>
                    </a:lnTo>
                    <a:cubicBezTo>
                      <a:pt x="170212" y="109156"/>
                      <a:pt x="152876" y="126492"/>
                      <a:pt x="131540" y="126492"/>
                    </a:cubicBezTo>
                    <a:lnTo>
                      <a:pt x="38671" y="126492"/>
                    </a:lnTo>
                    <a:cubicBezTo>
                      <a:pt x="17336" y="126492"/>
                      <a:pt x="0" y="109156"/>
                      <a:pt x="0" y="8782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4"/>
              <p:cNvSpPr/>
              <p:nvPr/>
            </p:nvSpPr>
            <p:spPr>
              <a:xfrm>
                <a:off x="6068853" y="1238631"/>
                <a:ext cx="193929" cy="150304"/>
              </a:xfrm>
              <a:custGeom>
                <a:rect b="b" l="l" r="r" t="t"/>
                <a:pathLst>
                  <a:path extrusionOk="0" h="150304" w="193929">
                    <a:moveTo>
                      <a:pt x="143351" y="150304"/>
                    </a:moveTo>
                    <a:lnTo>
                      <a:pt x="50578" y="150304"/>
                    </a:lnTo>
                    <a:cubicBezTo>
                      <a:pt x="22670" y="150304"/>
                      <a:pt x="0" y="127635"/>
                      <a:pt x="0" y="99727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lnTo>
                      <a:pt x="182023" y="0"/>
                    </a:lnTo>
                    <a:cubicBezTo>
                      <a:pt x="188595" y="0"/>
                      <a:pt x="193929" y="5334"/>
                      <a:pt x="193929" y="11906"/>
                    </a:cubicBezTo>
                    <a:lnTo>
                      <a:pt x="193929" y="99727"/>
                    </a:lnTo>
                    <a:cubicBezTo>
                      <a:pt x="193929" y="127635"/>
                      <a:pt x="171260" y="150304"/>
                      <a:pt x="143351" y="150304"/>
                    </a:cubicBezTo>
                    <a:close/>
                    <a:moveTo>
                      <a:pt x="23813" y="23908"/>
                    </a:moveTo>
                    <a:lnTo>
                      <a:pt x="23813" y="99822"/>
                    </a:lnTo>
                    <a:cubicBezTo>
                      <a:pt x="23813" y="114586"/>
                      <a:pt x="35814" y="126587"/>
                      <a:pt x="50578" y="126587"/>
                    </a:cubicBezTo>
                    <a:lnTo>
                      <a:pt x="143351" y="126587"/>
                    </a:lnTo>
                    <a:cubicBezTo>
                      <a:pt x="158115" y="126587"/>
                      <a:pt x="170117" y="114586"/>
                      <a:pt x="170117" y="99822"/>
                    </a:cubicBezTo>
                    <a:lnTo>
                      <a:pt x="170117" y="23908"/>
                    </a:lnTo>
                    <a:lnTo>
                      <a:pt x="23813" y="239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4"/>
              <p:cNvSpPr/>
              <p:nvPr/>
            </p:nvSpPr>
            <p:spPr>
              <a:xfrm>
                <a:off x="6095618" y="1322260"/>
                <a:ext cx="167163" cy="23812"/>
              </a:xfrm>
              <a:custGeom>
                <a:rect b="b" l="l" r="r" t="t"/>
                <a:pathLst>
                  <a:path extrusionOk="0" h="23812" w="167163">
                    <a:moveTo>
                      <a:pt x="155258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55258" y="0"/>
                    </a:lnTo>
                    <a:cubicBezTo>
                      <a:pt x="161830" y="0"/>
                      <a:pt x="167164" y="5334"/>
                      <a:pt x="167164" y="11906"/>
                    </a:cubicBezTo>
                    <a:cubicBezTo>
                      <a:pt x="167164" y="18479"/>
                      <a:pt x="161830" y="23813"/>
                      <a:pt x="155258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>
                <a:off x="6068853" y="1279683"/>
                <a:ext cx="167163" cy="23812"/>
              </a:xfrm>
              <a:custGeom>
                <a:rect b="b" l="l" r="r" t="t"/>
                <a:pathLst>
                  <a:path extrusionOk="0" h="23812" w="167163">
                    <a:moveTo>
                      <a:pt x="155258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55258" y="0"/>
                    </a:lnTo>
                    <a:cubicBezTo>
                      <a:pt x="161830" y="0"/>
                      <a:pt x="167164" y="5334"/>
                      <a:pt x="167164" y="11906"/>
                    </a:cubicBezTo>
                    <a:cubicBezTo>
                      <a:pt x="167164" y="18479"/>
                      <a:pt x="161830" y="23813"/>
                      <a:pt x="155258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4"/>
              <p:cNvSpPr/>
              <p:nvPr/>
            </p:nvSpPr>
            <p:spPr>
              <a:xfrm>
                <a:off x="6149529" y="358425"/>
                <a:ext cx="23812" cy="120015"/>
              </a:xfrm>
              <a:custGeom>
                <a:rect b="b" l="l" r="r" t="t"/>
                <a:pathLst>
                  <a:path extrusionOk="0" h="120015" w="23812">
                    <a:moveTo>
                      <a:pt x="11906" y="120015"/>
                    </a:moveTo>
                    <a:cubicBezTo>
                      <a:pt x="5334" y="120015"/>
                      <a:pt x="0" y="114681"/>
                      <a:pt x="0" y="108109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cubicBezTo>
                      <a:pt x="18479" y="0"/>
                      <a:pt x="23813" y="5334"/>
                      <a:pt x="23813" y="11906"/>
                    </a:cubicBezTo>
                    <a:lnTo>
                      <a:pt x="23813" y="108109"/>
                    </a:lnTo>
                    <a:cubicBezTo>
                      <a:pt x="23813" y="114681"/>
                      <a:pt x="18479" y="120015"/>
                      <a:pt x="11906" y="120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4"/>
              <p:cNvSpPr/>
              <p:nvPr/>
            </p:nvSpPr>
            <p:spPr>
              <a:xfrm>
                <a:off x="5671946" y="841247"/>
                <a:ext cx="120014" cy="23812"/>
              </a:xfrm>
              <a:custGeom>
                <a:rect b="b" l="l" r="r" t="t"/>
                <a:pathLst>
                  <a:path extrusionOk="0" h="23812" w="120014">
                    <a:moveTo>
                      <a:pt x="108109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08109" y="0"/>
                    </a:lnTo>
                    <a:cubicBezTo>
                      <a:pt x="114681" y="0"/>
                      <a:pt x="120015" y="5334"/>
                      <a:pt x="120015" y="11906"/>
                    </a:cubicBezTo>
                    <a:cubicBezTo>
                      <a:pt x="120015" y="18479"/>
                      <a:pt x="114681" y="23813"/>
                      <a:pt x="108109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4"/>
              <p:cNvSpPr/>
              <p:nvPr/>
            </p:nvSpPr>
            <p:spPr>
              <a:xfrm>
                <a:off x="5778176" y="521465"/>
                <a:ext cx="99960" cy="82705"/>
              </a:xfrm>
              <a:custGeom>
                <a:rect b="b" l="l" r="r" t="t"/>
                <a:pathLst>
                  <a:path extrusionOk="0" h="82705" w="99960">
                    <a:moveTo>
                      <a:pt x="87985" y="82706"/>
                    </a:moveTo>
                    <a:cubicBezTo>
                      <a:pt x="85413" y="82706"/>
                      <a:pt x="82841" y="81944"/>
                      <a:pt x="80746" y="80229"/>
                    </a:cubicBezTo>
                    <a:lnTo>
                      <a:pt x="4641" y="21269"/>
                    </a:lnTo>
                    <a:cubicBezTo>
                      <a:pt x="-598" y="17269"/>
                      <a:pt x="-1550" y="9744"/>
                      <a:pt x="2546" y="4601"/>
                    </a:cubicBezTo>
                    <a:cubicBezTo>
                      <a:pt x="6546" y="-638"/>
                      <a:pt x="14071" y="-1495"/>
                      <a:pt x="19214" y="2505"/>
                    </a:cubicBezTo>
                    <a:lnTo>
                      <a:pt x="95319" y="61465"/>
                    </a:lnTo>
                    <a:cubicBezTo>
                      <a:pt x="100558" y="65465"/>
                      <a:pt x="101510" y="72990"/>
                      <a:pt x="97414" y="78134"/>
                    </a:cubicBezTo>
                    <a:cubicBezTo>
                      <a:pt x="95033" y="81182"/>
                      <a:pt x="91509" y="82706"/>
                      <a:pt x="87985" y="82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4"/>
              <p:cNvSpPr/>
              <p:nvPr/>
            </p:nvSpPr>
            <p:spPr>
              <a:xfrm>
                <a:off x="6421183" y="521494"/>
                <a:ext cx="99821" cy="82676"/>
              </a:xfrm>
              <a:custGeom>
                <a:rect b="b" l="l" r="r" t="t"/>
                <a:pathLst>
                  <a:path extrusionOk="0" h="82676" w="99821">
                    <a:moveTo>
                      <a:pt x="11906" y="82677"/>
                    </a:moveTo>
                    <a:cubicBezTo>
                      <a:pt x="8382" y="82677"/>
                      <a:pt x="4858" y="81057"/>
                      <a:pt x="2476" y="78105"/>
                    </a:cubicBezTo>
                    <a:cubicBezTo>
                      <a:pt x="-1525" y="72866"/>
                      <a:pt x="-572" y="65436"/>
                      <a:pt x="4572" y="61436"/>
                    </a:cubicBezTo>
                    <a:lnTo>
                      <a:pt x="80676" y="2476"/>
                    </a:lnTo>
                    <a:cubicBezTo>
                      <a:pt x="85820" y="-1524"/>
                      <a:pt x="93345" y="-572"/>
                      <a:pt x="97345" y="4572"/>
                    </a:cubicBezTo>
                    <a:cubicBezTo>
                      <a:pt x="101346" y="9810"/>
                      <a:pt x="100393" y="17240"/>
                      <a:pt x="95250" y="21240"/>
                    </a:cubicBezTo>
                    <a:lnTo>
                      <a:pt x="19145" y="80200"/>
                    </a:lnTo>
                    <a:cubicBezTo>
                      <a:pt x="16954" y="81915"/>
                      <a:pt x="14383" y="82677"/>
                      <a:pt x="11906" y="826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4"/>
              <p:cNvSpPr/>
              <p:nvPr/>
            </p:nvSpPr>
            <p:spPr>
              <a:xfrm>
                <a:off x="6534530" y="841247"/>
                <a:ext cx="120015" cy="23812"/>
              </a:xfrm>
              <a:custGeom>
                <a:rect b="b" l="l" r="r" t="t"/>
                <a:pathLst>
                  <a:path extrusionOk="0" h="23812" w="120015">
                    <a:moveTo>
                      <a:pt x="108109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08109" y="0"/>
                    </a:lnTo>
                    <a:cubicBezTo>
                      <a:pt x="114681" y="0"/>
                      <a:pt x="120015" y="5334"/>
                      <a:pt x="120015" y="11906"/>
                    </a:cubicBezTo>
                    <a:cubicBezTo>
                      <a:pt x="120015" y="18479"/>
                      <a:pt x="114681" y="23813"/>
                      <a:pt x="108109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p34"/>
            <p:cNvGrpSpPr/>
            <p:nvPr/>
          </p:nvGrpSpPr>
          <p:grpSpPr>
            <a:xfrm>
              <a:off x="3698485" y="2760690"/>
              <a:ext cx="2244245" cy="1547399"/>
              <a:chOff x="1329784" y="1947767"/>
              <a:chExt cx="2804255" cy="1933765"/>
            </a:xfrm>
          </p:grpSpPr>
          <p:sp>
            <p:nvSpPr>
              <p:cNvPr id="210" name="Google Shape;210;p34"/>
              <p:cNvSpPr/>
              <p:nvPr/>
            </p:nvSpPr>
            <p:spPr>
              <a:xfrm>
                <a:off x="1817750" y="1959578"/>
                <a:ext cx="2304383" cy="1904523"/>
              </a:xfrm>
              <a:custGeom>
                <a:rect b="b" l="l" r="r" t="t"/>
                <a:pathLst>
                  <a:path extrusionOk="0" h="1904523" w="2304383">
                    <a:moveTo>
                      <a:pt x="2304383" y="1155573"/>
                    </a:moveTo>
                    <a:cubicBezTo>
                      <a:pt x="2304383" y="1268921"/>
                      <a:pt x="2207990" y="1360837"/>
                      <a:pt x="2089213" y="1360837"/>
                    </a:cubicBezTo>
                    <a:cubicBezTo>
                      <a:pt x="2005489" y="1360837"/>
                      <a:pt x="1933194" y="1315212"/>
                      <a:pt x="1897571" y="1248632"/>
                    </a:cubicBezTo>
                    <a:lnTo>
                      <a:pt x="1892141" y="1248632"/>
                    </a:lnTo>
                    <a:lnTo>
                      <a:pt x="1892141" y="1837944"/>
                    </a:lnTo>
                    <a:cubicBezTo>
                      <a:pt x="1892141" y="1874710"/>
                      <a:pt x="1862423" y="1904524"/>
                      <a:pt x="1825562" y="1904524"/>
                    </a:cubicBezTo>
                    <a:lnTo>
                      <a:pt x="1039178" y="1904524"/>
                    </a:lnTo>
                    <a:cubicBezTo>
                      <a:pt x="1067276" y="1891284"/>
                      <a:pt x="1091851" y="1872329"/>
                      <a:pt x="1111282" y="1849279"/>
                    </a:cubicBezTo>
                    <a:cubicBezTo>
                      <a:pt x="1141095" y="1814036"/>
                      <a:pt x="1158907" y="1769174"/>
                      <a:pt x="1158907" y="1720406"/>
                    </a:cubicBezTo>
                    <a:cubicBezTo>
                      <a:pt x="1158907" y="1675924"/>
                      <a:pt x="1144048" y="1634776"/>
                      <a:pt x="1118807" y="1601152"/>
                    </a:cubicBezTo>
                    <a:cubicBezTo>
                      <a:pt x="1079754" y="1549146"/>
                      <a:pt x="1015841" y="1515237"/>
                      <a:pt x="943737" y="1515237"/>
                    </a:cubicBezTo>
                    <a:cubicBezTo>
                      <a:pt x="824960" y="1515237"/>
                      <a:pt x="728567" y="1607058"/>
                      <a:pt x="728567" y="1720406"/>
                    </a:cubicBezTo>
                    <a:cubicBezTo>
                      <a:pt x="728567" y="1801082"/>
                      <a:pt x="777335" y="1870901"/>
                      <a:pt x="848296" y="1904524"/>
                    </a:cubicBezTo>
                    <a:lnTo>
                      <a:pt x="66389" y="1904524"/>
                    </a:lnTo>
                    <a:cubicBezTo>
                      <a:pt x="29718" y="1904524"/>
                      <a:pt x="0" y="1874710"/>
                      <a:pt x="0" y="1837944"/>
                    </a:cubicBezTo>
                    <a:lnTo>
                      <a:pt x="0" y="477679"/>
                    </a:lnTo>
                    <a:cubicBezTo>
                      <a:pt x="0" y="441008"/>
                      <a:pt x="29718" y="411194"/>
                      <a:pt x="66389" y="411194"/>
                    </a:cubicBezTo>
                    <a:lnTo>
                      <a:pt x="850773" y="411194"/>
                    </a:lnTo>
                    <a:lnTo>
                      <a:pt x="850773" y="390049"/>
                    </a:lnTo>
                    <a:cubicBezTo>
                      <a:pt x="778574" y="356997"/>
                      <a:pt x="728662" y="286798"/>
                      <a:pt x="728662" y="205264"/>
                    </a:cubicBezTo>
                    <a:cubicBezTo>
                      <a:pt x="728662" y="91916"/>
                      <a:pt x="824960" y="0"/>
                      <a:pt x="943737" y="0"/>
                    </a:cubicBezTo>
                    <a:cubicBezTo>
                      <a:pt x="1062514" y="0"/>
                      <a:pt x="1158907" y="91916"/>
                      <a:pt x="1158907" y="205264"/>
                    </a:cubicBezTo>
                    <a:cubicBezTo>
                      <a:pt x="1158907" y="286798"/>
                      <a:pt x="1108996" y="356997"/>
                      <a:pt x="1036796" y="390049"/>
                    </a:cubicBezTo>
                    <a:lnTo>
                      <a:pt x="1036796" y="411194"/>
                    </a:lnTo>
                    <a:lnTo>
                      <a:pt x="1825562" y="411194"/>
                    </a:lnTo>
                    <a:cubicBezTo>
                      <a:pt x="1862423" y="411194"/>
                      <a:pt x="1892141" y="441008"/>
                      <a:pt x="1892141" y="477679"/>
                    </a:cubicBezTo>
                    <a:lnTo>
                      <a:pt x="1892141" y="1062609"/>
                    </a:lnTo>
                    <a:lnTo>
                      <a:pt x="1897571" y="1062609"/>
                    </a:lnTo>
                    <a:cubicBezTo>
                      <a:pt x="1933194" y="996029"/>
                      <a:pt x="2005489" y="950405"/>
                      <a:pt x="2089213" y="950405"/>
                    </a:cubicBezTo>
                    <a:cubicBezTo>
                      <a:pt x="2207990" y="950405"/>
                      <a:pt x="2304383" y="1042321"/>
                      <a:pt x="2304383" y="11555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4"/>
              <p:cNvSpPr/>
              <p:nvPr/>
            </p:nvSpPr>
            <p:spPr>
              <a:xfrm>
                <a:off x="1805844" y="1947767"/>
                <a:ext cx="2328195" cy="1928336"/>
              </a:xfrm>
              <a:custGeom>
                <a:rect b="b" l="l" r="r" t="t"/>
                <a:pathLst>
                  <a:path extrusionOk="0" h="1928336" w="2328195">
                    <a:moveTo>
                      <a:pt x="1837468" y="1928241"/>
                    </a:moveTo>
                    <a:lnTo>
                      <a:pt x="1051084" y="1928241"/>
                    </a:lnTo>
                    <a:cubicBezTo>
                      <a:pt x="1045559" y="1928241"/>
                      <a:pt x="1040702" y="1924336"/>
                      <a:pt x="1039463" y="1918907"/>
                    </a:cubicBezTo>
                    <a:cubicBezTo>
                      <a:pt x="1038225" y="1913477"/>
                      <a:pt x="1040987" y="1907953"/>
                      <a:pt x="1046036" y="1905571"/>
                    </a:cubicBezTo>
                    <a:cubicBezTo>
                      <a:pt x="1072229" y="1893284"/>
                      <a:pt x="1095756" y="1875187"/>
                      <a:pt x="1114139" y="1853470"/>
                    </a:cubicBezTo>
                    <a:cubicBezTo>
                      <a:pt x="1143095" y="1819275"/>
                      <a:pt x="1159002" y="1776222"/>
                      <a:pt x="1159002" y="1732312"/>
                    </a:cubicBezTo>
                    <a:cubicBezTo>
                      <a:pt x="1159002" y="1691830"/>
                      <a:pt x="1145953" y="1653064"/>
                      <a:pt x="1121283" y="1620202"/>
                    </a:cubicBezTo>
                    <a:cubicBezTo>
                      <a:pt x="1083088" y="1569434"/>
                      <a:pt x="1021271" y="1539050"/>
                      <a:pt x="955738" y="1539050"/>
                    </a:cubicBezTo>
                    <a:cubicBezTo>
                      <a:pt x="843629" y="1539050"/>
                      <a:pt x="752475" y="1625727"/>
                      <a:pt x="752475" y="1732312"/>
                    </a:cubicBezTo>
                    <a:cubicBezTo>
                      <a:pt x="752475" y="1806226"/>
                      <a:pt x="795719" y="1872710"/>
                      <a:pt x="865442" y="1905667"/>
                    </a:cubicBezTo>
                    <a:cubicBezTo>
                      <a:pt x="870490" y="1908048"/>
                      <a:pt x="873157" y="1913573"/>
                      <a:pt x="871919" y="1919002"/>
                    </a:cubicBezTo>
                    <a:cubicBezTo>
                      <a:pt x="870680" y="1924431"/>
                      <a:pt x="865918" y="1928336"/>
                      <a:pt x="860298" y="1928336"/>
                    </a:cubicBezTo>
                    <a:lnTo>
                      <a:pt x="78296" y="1928336"/>
                    </a:lnTo>
                    <a:cubicBezTo>
                      <a:pt x="35147" y="1928336"/>
                      <a:pt x="0" y="1893094"/>
                      <a:pt x="0" y="1849850"/>
                    </a:cubicBezTo>
                    <a:lnTo>
                      <a:pt x="0" y="489585"/>
                    </a:lnTo>
                    <a:cubicBezTo>
                      <a:pt x="0" y="446342"/>
                      <a:pt x="35147" y="411194"/>
                      <a:pt x="78296" y="411194"/>
                    </a:cubicBezTo>
                    <a:lnTo>
                      <a:pt x="850773" y="411194"/>
                    </a:lnTo>
                    <a:lnTo>
                      <a:pt x="850773" y="409480"/>
                    </a:lnTo>
                    <a:cubicBezTo>
                      <a:pt x="776383" y="372332"/>
                      <a:pt x="728662" y="297656"/>
                      <a:pt x="728662" y="217170"/>
                    </a:cubicBezTo>
                    <a:cubicBezTo>
                      <a:pt x="728662" y="97441"/>
                      <a:pt x="830485" y="0"/>
                      <a:pt x="955643" y="0"/>
                    </a:cubicBezTo>
                    <a:cubicBezTo>
                      <a:pt x="1080802" y="0"/>
                      <a:pt x="1182719" y="97441"/>
                      <a:pt x="1182719" y="217170"/>
                    </a:cubicBezTo>
                    <a:cubicBezTo>
                      <a:pt x="1182719" y="297656"/>
                      <a:pt x="1135094" y="372332"/>
                      <a:pt x="1060609" y="409480"/>
                    </a:cubicBezTo>
                    <a:lnTo>
                      <a:pt x="1060609" y="411194"/>
                    </a:lnTo>
                    <a:lnTo>
                      <a:pt x="1837468" y="411194"/>
                    </a:lnTo>
                    <a:cubicBezTo>
                      <a:pt x="1880711" y="411194"/>
                      <a:pt x="1915954" y="446342"/>
                      <a:pt x="1915954" y="489585"/>
                    </a:cubicBezTo>
                    <a:lnTo>
                      <a:pt x="1915954" y="1042035"/>
                    </a:lnTo>
                    <a:cubicBezTo>
                      <a:pt x="1958150" y="984885"/>
                      <a:pt x="2026539" y="950404"/>
                      <a:pt x="2101120" y="950404"/>
                    </a:cubicBezTo>
                    <a:cubicBezTo>
                      <a:pt x="2226373" y="950404"/>
                      <a:pt x="2328196" y="1047750"/>
                      <a:pt x="2328196" y="1167479"/>
                    </a:cubicBezTo>
                    <a:cubicBezTo>
                      <a:pt x="2328196" y="1287209"/>
                      <a:pt x="2226373" y="1384649"/>
                      <a:pt x="2101120" y="1384649"/>
                    </a:cubicBezTo>
                    <a:cubicBezTo>
                      <a:pt x="2026539" y="1384649"/>
                      <a:pt x="1958245" y="1350169"/>
                      <a:pt x="1915954" y="1293019"/>
                    </a:cubicBezTo>
                    <a:lnTo>
                      <a:pt x="1915954" y="1849850"/>
                    </a:lnTo>
                    <a:cubicBezTo>
                      <a:pt x="1915954" y="1893094"/>
                      <a:pt x="1880711" y="1928336"/>
                      <a:pt x="1837468" y="1928336"/>
                    </a:cubicBezTo>
                    <a:close/>
                    <a:moveTo>
                      <a:pt x="1094137" y="1904428"/>
                    </a:moveTo>
                    <a:lnTo>
                      <a:pt x="1837468" y="1904428"/>
                    </a:lnTo>
                    <a:cubicBezTo>
                      <a:pt x="1867662" y="1904428"/>
                      <a:pt x="1892141" y="1879949"/>
                      <a:pt x="1892141" y="1849755"/>
                    </a:cubicBezTo>
                    <a:lnTo>
                      <a:pt x="1892141" y="1260443"/>
                    </a:lnTo>
                    <a:cubicBezTo>
                      <a:pt x="1892141" y="1253871"/>
                      <a:pt x="1897475" y="1248537"/>
                      <a:pt x="1904048" y="1248537"/>
                    </a:cubicBezTo>
                    <a:lnTo>
                      <a:pt x="1909477" y="1248537"/>
                    </a:lnTo>
                    <a:cubicBezTo>
                      <a:pt x="1913858" y="1248537"/>
                      <a:pt x="1917859" y="1250918"/>
                      <a:pt x="1919954" y="1254824"/>
                    </a:cubicBezTo>
                    <a:cubicBezTo>
                      <a:pt x="1954911" y="1320165"/>
                      <a:pt x="2024348" y="1360742"/>
                      <a:pt x="2101120" y="1360742"/>
                    </a:cubicBezTo>
                    <a:cubicBezTo>
                      <a:pt x="2213229" y="1360742"/>
                      <a:pt x="2304383" y="1273969"/>
                      <a:pt x="2304383" y="1167384"/>
                    </a:cubicBezTo>
                    <a:cubicBezTo>
                      <a:pt x="2304383" y="1060799"/>
                      <a:pt x="2213229" y="974122"/>
                      <a:pt x="2101120" y="974122"/>
                    </a:cubicBezTo>
                    <a:cubicBezTo>
                      <a:pt x="2024348" y="974122"/>
                      <a:pt x="1954911" y="1014698"/>
                      <a:pt x="1919954" y="1080040"/>
                    </a:cubicBezTo>
                    <a:cubicBezTo>
                      <a:pt x="1917859" y="1083945"/>
                      <a:pt x="1913858" y="1086326"/>
                      <a:pt x="1909477" y="1086326"/>
                    </a:cubicBezTo>
                    <a:lnTo>
                      <a:pt x="1904048" y="1086326"/>
                    </a:lnTo>
                    <a:cubicBezTo>
                      <a:pt x="1897475" y="1086326"/>
                      <a:pt x="1892141" y="1080992"/>
                      <a:pt x="1892141" y="1074420"/>
                    </a:cubicBezTo>
                    <a:lnTo>
                      <a:pt x="1892141" y="489490"/>
                    </a:lnTo>
                    <a:cubicBezTo>
                      <a:pt x="1892141" y="459391"/>
                      <a:pt x="1867567" y="434911"/>
                      <a:pt x="1837468" y="434911"/>
                    </a:cubicBezTo>
                    <a:lnTo>
                      <a:pt x="1048703" y="434911"/>
                    </a:lnTo>
                    <a:cubicBezTo>
                      <a:pt x="1042130" y="434911"/>
                      <a:pt x="1036796" y="429577"/>
                      <a:pt x="1036796" y="423005"/>
                    </a:cubicBezTo>
                    <a:lnTo>
                      <a:pt x="1036796" y="401860"/>
                    </a:lnTo>
                    <a:cubicBezTo>
                      <a:pt x="1036796" y="397192"/>
                      <a:pt x="1039558" y="393001"/>
                      <a:pt x="1043750" y="391001"/>
                    </a:cubicBezTo>
                    <a:cubicBezTo>
                      <a:pt x="1114806" y="358521"/>
                      <a:pt x="1158907" y="291846"/>
                      <a:pt x="1158907" y="217075"/>
                    </a:cubicBezTo>
                    <a:cubicBezTo>
                      <a:pt x="1158907" y="110490"/>
                      <a:pt x="1067753" y="23717"/>
                      <a:pt x="955643" y="23717"/>
                    </a:cubicBezTo>
                    <a:cubicBezTo>
                      <a:pt x="843534" y="23717"/>
                      <a:pt x="752475" y="110490"/>
                      <a:pt x="752475" y="217075"/>
                    </a:cubicBezTo>
                    <a:cubicBezTo>
                      <a:pt x="752475" y="291846"/>
                      <a:pt x="796576" y="358521"/>
                      <a:pt x="867632" y="391001"/>
                    </a:cubicBezTo>
                    <a:cubicBezTo>
                      <a:pt x="871823" y="392906"/>
                      <a:pt x="874586" y="397192"/>
                      <a:pt x="874586" y="401860"/>
                    </a:cubicBezTo>
                    <a:lnTo>
                      <a:pt x="874586" y="423005"/>
                    </a:lnTo>
                    <a:cubicBezTo>
                      <a:pt x="874586" y="429577"/>
                      <a:pt x="869252" y="434911"/>
                      <a:pt x="862679" y="434911"/>
                    </a:cubicBezTo>
                    <a:lnTo>
                      <a:pt x="78296" y="434911"/>
                    </a:lnTo>
                    <a:cubicBezTo>
                      <a:pt x="48292" y="434911"/>
                      <a:pt x="23813" y="459391"/>
                      <a:pt x="23813" y="489490"/>
                    </a:cubicBezTo>
                    <a:lnTo>
                      <a:pt x="23813" y="1849755"/>
                    </a:lnTo>
                    <a:cubicBezTo>
                      <a:pt x="23813" y="1879949"/>
                      <a:pt x="48292" y="1904428"/>
                      <a:pt x="78296" y="1904428"/>
                    </a:cubicBezTo>
                    <a:lnTo>
                      <a:pt x="817054" y="1904428"/>
                    </a:lnTo>
                    <a:cubicBezTo>
                      <a:pt x="761619" y="1863757"/>
                      <a:pt x="728567" y="1800892"/>
                      <a:pt x="728567" y="1732217"/>
                    </a:cubicBezTo>
                    <a:cubicBezTo>
                      <a:pt x="728567" y="1612487"/>
                      <a:pt x="830390" y="1515142"/>
                      <a:pt x="955643" y="1515142"/>
                    </a:cubicBezTo>
                    <a:cubicBezTo>
                      <a:pt x="1028605" y="1515142"/>
                      <a:pt x="1097566" y="1549051"/>
                      <a:pt x="1140238" y="1605820"/>
                    </a:cubicBezTo>
                    <a:cubicBezTo>
                      <a:pt x="1168051" y="1642872"/>
                      <a:pt x="1182719" y="1686592"/>
                      <a:pt x="1182719" y="1732217"/>
                    </a:cubicBezTo>
                    <a:cubicBezTo>
                      <a:pt x="1182719" y="1781842"/>
                      <a:pt x="1164812" y="1830324"/>
                      <a:pt x="1132237" y="1868805"/>
                    </a:cubicBezTo>
                    <a:cubicBezTo>
                      <a:pt x="1121092" y="1882045"/>
                      <a:pt x="1108234" y="1894046"/>
                      <a:pt x="1094137" y="19044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4"/>
              <p:cNvSpPr/>
              <p:nvPr/>
            </p:nvSpPr>
            <p:spPr>
              <a:xfrm>
                <a:off x="1341691" y="2867882"/>
                <a:ext cx="472344" cy="331184"/>
              </a:xfrm>
              <a:custGeom>
                <a:rect b="b" l="l" r="r" t="t"/>
                <a:pathLst>
                  <a:path extrusionOk="0" h="331184" w="472344">
                    <a:moveTo>
                      <a:pt x="0" y="0"/>
                    </a:moveTo>
                    <a:lnTo>
                      <a:pt x="472345" y="0"/>
                    </a:lnTo>
                    <a:lnTo>
                      <a:pt x="472345" y="331184"/>
                    </a:lnTo>
                    <a:lnTo>
                      <a:pt x="0" y="3311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4"/>
              <p:cNvSpPr/>
              <p:nvPr/>
            </p:nvSpPr>
            <p:spPr>
              <a:xfrm>
                <a:off x="1341690" y="2867882"/>
                <a:ext cx="472344" cy="331184"/>
              </a:xfrm>
              <a:custGeom>
                <a:rect b="b" l="l" r="r" t="t"/>
                <a:pathLst>
                  <a:path extrusionOk="0" h="331184" w="472344">
                    <a:moveTo>
                      <a:pt x="0" y="331184"/>
                    </a:moveTo>
                    <a:lnTo>
                      <a:pt x="472345" y="331184"/>
                    </a:lnTo>
                    <a:lnTo>
                      <a:pt x="47234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>
                <a:off x="1329784" y="2855975"/>
                <a:ext cx="496157" cy="354996"/>
              </a:xfrm>
              <a:custGeom>
                <a:rect b="b" l="l" r="r" t="t"/>
                <a:pathLst>
                  <a:path extrusionOk="0" h="354996" w="496157">
                    <a:moveTo>
                      <a:pt x="484251" y="354997"/>
                    </a:moveTo>
                    <a:lnTo>
                      <a:pt x="11906" y="354997"/>
                    </a:lnTo>
                    <a:cubicBezTo>
                      <a:pt x="5334" y="354997"/>
                      <a:pt x="0" y="349663"/>
                      <a:pt x="0" y="343090"/>
                    </a:cubicBezTo>
                    <a:cubicBezTo>
                      <a:pt x="0" y="336518"/>
                      <a:pt x="5334" y="331184"/>
                      <a:pt x="11906" y="331184"/>
                    </a:cubicBezTo>
                    <a:lnTo>
                      <a:pt x="472345" y="331184"/>
                    </a:lnTo>
                    <a:lnTo>
                      <a:pt x="472345" y="11906"/>
                    </a:lnTo>
                    <a:cubicBezTo>
                      <a:pt x="472345" y="5334"/>
                      <a:pt x="477679" y="0"/>
                      <a:pt x="484251" y="0"/>
                    </a:cubicBezTo>
                    <a:cubicBezTo>
                      <a:pt x="490823" y="0"/>
                      <a:pt x="496157" y="5334"/>
                      <a:pt x="496157" y="11906"/>
                    </a:cubicBezTo>
                    <a:lnTo>
                      <a:pt x="496157" y="343090"/>
                    </a:lnTo>
                    <a:cubicBezTo>
                      <a:pt x="496157" y="349663"/>
                      <a:pt x="490823" y="354997"/>
                      <a:pt x="484251" y="3549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4"/>
              <p:cNvSpPr/>
              <p:nvPr/>
            </p:nvSpPr>
            <p:spPr>
              <a:xfrm>
                <a:off x="3460668" y="2970512"/>
                <a:ext cx="103259" cy="89203"/>
              </a:xfrm>
              <a:custGeom>
                <a:rect b="b" l="l" r="r" t="t"/>
                <a:pathLst>
                  <a:path extrusionOk="0" h="89203" w="103259">
                    <a:moveTo>
                      <a:pt x="91394" y="89108"/>
                    </a:moveTo>
                    <a:cubicBezTo>
                      <a:pt x="87489" y="89108"/>
                      <a:pt x="83679" y="87203"/>
                      <a:pt x="81393" y="83584"/>
                    </a:cubicBezTo>
                    <a:cubicBezTo>
                      <a:pt x="71868" y="68725"/>
                      <a:pt x="49580" y="41102"/>
                      <a:pt x="7193" y="22814"/>
                    </a:cubicBezTo>
                    <a:cubicBezTo>
                      <a:pt x="1193" y="20242"/>
                      <a:pt x="-1665" y="13194"/>
                      <a:pt x="1002" y="7193"/>
                    </a:cubicBezTo>
                    <a:cubicBezTo>
                      <a:pt x="3574" y="1192"/>
                      <a:pt x="10622" y="-1665"/>
                      <a:pt x="16623" y="1002"/>
                    </a:cubicBezTo>
                    <a:cubicBezTo>
                      <a:pt x="52342" y="16433"/>
                      <a:pt x="82441" y="41198"/>
                      <a:pt x="101396" y="70820"/>
                    </a:cubicBezTo>
                    <a:cubicBezTo>
                      <a:pt x="104920" y="76345"/>
                      <a:pt x="103301" y="83679"/>
                      <a:pt x="97776" y="87299"/>
                    </a:cubicBezTo>
                    <a:cubicBezTo>
                      <a:pt x="95776" y="88537"/>
                      <a:pt x="93585" y="89204"/>
                      <a:pt x="91394" y="892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4"/>
              <p:cNvSpPr/>
              <p:nvPr/>
            </p:nvSpPr>
            <p:spPr>
              <a:xfrm>
                <a:off x="3537088" y="2975875"/>
                <a:ext cx="64026" cy="62694"/>
              </a:xfrm>
              <a:custGeom>
                <a:rect b="b" l="l" r="r" t="t"/>
                <a:pathLst>
                  <a:path extrusionOk="0" h="62694" w="64026">
                    <a:moveTo>
                      <a:pt x="52122" y="62599"/>
                    </a:moveTo>
                    <a:cubicBezTo>
                      <a:pt x="48407" y="62599"/>
                      <a:pt x="44788" y="60885"/>
                      <a:pt x="42501" y="57741"/>
                    </a:cubicBezTo>
                    <a:cubicBezTo>
                      <a:pt x="32976" y="44692"/>
                      <a:pt x="20404" y="32500"/>
                      <a:pt x="4973" y="21546"/>
                    </a:cubicBezTo>
                    <a:cubicBezTo>
                      <a:pt x="-361" y="17736"/>
                      <a:pt x="-1599" y="10307"/>
                      <a:pt x="2211" y="4973"/>
                    </a:cubicBezTo>
                    <a:cubicBezTo>
                      <a:pt x="6021" y="-361"/>
                      <a:pt x="13450" y="-1599"/>
                      <a:pt x="18784" y="2211"/>
                    </a:cubicBezTo>
                    <a:cubicBezTo>
                      <a:pt x="36310" y="14688"/>
                      <a:pt x="50788" y="28690"/>
                      <a:pt x="61742" y="43740"/>
                    </a:cubicBezTo>
                    <a:cubicBezTo>
                      <a:pt x="65647" y="49074"/>
                      <a:pt x="64409" y="56503"/>
                      <a:pt x="59075" y="60408"/>
                    </a:cubicBezTo>
                    <a:cubicBezTo>
                      <a:pt x="56980" y="61932"/>
                      <a:pt x="54503" y="62694"/>
                      <a:pt x="52122" y="626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>
                <a:off x="1697354" y="2895504"/>
                <a:ext cx="1940939" cy="968692"/>
              </a:xfrm>
              <a:custGeom>
                <a:rect b="b" l="l" r="r" t="t"/>
                <a:pathLst>
                  <a:path extrusionOk="0" h="968692" w="1940939">
                    <a:moveTo>
                      <a:pt x="1939957" y="898398"/>
                    </a:moveTo>
                    <a:cubicBezTo>
                      <a:pt x="1946624" y="934974"/>
                      <a:pt x="1918526" y="968693"/>
                      <a:pt x="1881378" y="968693"/>
                    </a:cubicBezTo>
                    <a:lnTo>
                      <a:pt x="1710214" y="968693"/>
                    </a:lnTo>
                    <a:lnTo>
                      <a:pt x="1738503" y="968502"/>
                    </a:lnTo>
                    <a:lnTo>
                      <a:pt x="1738313" y="968693"/>
                    </a:lnTo>
                    <a:lnTo>
                      <a:pt x="777431" y="968693"/>
                    </a:lnTo>
                    <a:lnTo>
                      <a:pt x="817817" y="619982"/>
                    </a:lnTo>
                    <a:cubicBezTo>
                      <a:pt x="817817" y="619982"/>
                      <a:pt x="500062" y="831818"/>
                      <a:pt x="411956" y="846106"/>
                    </a:cubicBezTo>
                    <a:cubicBezTo>
                      <a:pt x="403289" y="847535"/>
                      <a:pt x="207169" y="754094"/>
                      <a:pt x="0" y="470916"/>
                    </a:cubicBezTo>
                    <a:lnTo>
                      <a:pt x="253841" y="234125"/>
                    </a:lnTo>
                    <a:cubicBezTo>
                      <a:pt x="399479" y="345186"/>
                      <a:pt x="455676" y="410432"/>
                      <a:pt x="455676" y="410432"/>
                    </a:cubicBezTo>
                    <a:cubicBezTo>
                      <a:pt x="575786" y="364331"/>
                      <a:pt x="640652" y="319088"/>
                      <a:pt x="689229" y="255651"/>
                    </a:cubicBezTo>
                    <a:cubicBezTo>
                      <a:pt x="729996" y="77629"/>
                      <a:pt x="969836" y="74867"/>
                      <a:pt x="1088803" y="84868"/>
                    </a:cubicBezTo>
                    <a:cubicBezTo>
                      <a:pt x="1125855" y="88011"/>
                      <a:pt x="1277112" y="12478"/>
                      <a:pt x="1300544" y="1429"/>
                    </a:cubicBezTo>
                    <a:cubicBezTo>
                      <a:pt x="1302544" y="571"/>
                      <a:pt x="1303592" y="0"/>
                      <a:pt x="1303592" y="0"/>
                    </a:cubicBezTo>
                    <a:lnTo>
                      <a:pt x="1413986" y="49530"/>
                    </a:lnTo>
                    <a:cubicBezTo>
                      <a:pt x="1413986" y="49530"/>
                      <a:pt x="1578959" y="97060"/>
                      <a:pt x="1622965" y="99917"/>
                    </a:cubicBezTo>
                    <a:cubicBezTo>
                      <a:pt x="1702784" y="105061"/>
                      <a:pt x="1798225" y="147828"/>
                      <a:pt x="1863281" y="238506"/>
                    </a:cubicBezTo>
                    <a:cubicBezTo>
                      <a:pt x="1924907" y="324421"/>
                      <a:pt x="1923383" y="445008"/>
                      <a:pt x="1916716" y="510635"/>
                    </a:cubicBezTo>
                    <a:cubicBezTo>
                      <a:pt x="1913096" y="546163"/>
                      <a:pt x="1914049" y="581978"/>
                      <a:pt x="1920050" y="617220"/>
                    </a:cubicBezTo>
                    <a:lnTo>
                      <a:pt x="1939862" y="898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>
                <a:off x="2474784" y="3563969"/>
                <a:ext cx="54006" cy="300227"/>
              </a:xfrm>
              <a:custGeom>
                <a:rect b="b" l="l" r="r" t="t"/>
                <a:pathLst>
                  <a:path extrusionOk="0" h="300227" w="54006">
                    <a:moveTo>
                      <a:pt x="54007" y="0"/>
                    </a:moveTo>
                    <a:cubicBezTo>
                      <a:pt x="54007" y="0"/>
                      <a:pt x="46387" y="5143"/>
                      <a:pt x="33147" y="13716"/>
                    </a:cubicBezTo>
                    <a:lnTo>
                      <a:pt x="0" y="300228"/>
                    </a:lnTo>
                    <a:lnTo>
                      <a:pt x="19240" y="300228"/>
                    </a:lnTo>
                    <a:lnTo>
                      <a:pt x="54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>
                <a:off x="1697354" y="2895409"/>
                <a:ext cx="1910238" cy="506825"/>
              </a:xfrm>
              <a:custGeom>
                <a:rect b="b" l="l" r="r" t="t"/>
                <a:pathLst>
                  <a:path extrusionOk="0" h="506825" w="1910238">
                    <a:moveTo>
                      <a:pt x="267462" y="282607"/>
                    </a:moveTo>
                    <a:cubicBezTo>
                      <a:pt x="413099" y="393668"/>
                      <a:pt x="469201" y="458914"/>
                      <a:pt x="469201" y="458914"/>
                    </a:cubicBezTo>
                    <a:cubicBezTo>
                      <a:pt x="589312" y="412813"/>
                      <a:pt x="654177" y="367570"/>
                      <a:pt x="702755" y="304133"/>
                    </a:cubicBezTo>
                    <a:cubicBezTo>
                      <a:pt x="743522" y="126111"/>
                      <a:pt x="983361" y="123349"/>
                      <a:pt x="1102328" y="133350"/>
                    </a:cubicBezTo>
                    <a:cubicBezTo>
                      <a:pt x="1139381" y="136493"/>
                      <a:pt x="1290638" y="60960"/>
                      <a:pt x="1314069" y="49911"/>
                    </a:cubicBezTo>
                    <a:cubicBezTo>
                      <a:pt x="1316069" y="49054"/>
                      <a:pt x="1317117" y="48482"/>
                      <a:pt x="1317117" y="48482"/>
                    </a:cubicBezTo>
                    <a:lnTo>
                      <a:pt x="1427512" y="98012"/>
                    </a:lnTo>
                    <a:cubicBezTo>
                      <a:pt x="1427512" y="98012"/>
                      <a:pt x="1592485" y="145542"/>
                      <a:pt x="1636490" y="148399"/>
                    </a:cubicBezTo>
                    <a:cubicBezTo>
                      <a:pt x="1716310" y="153543"/>
                      <a:pt x="1811750" y="196310"/>
                      <a:pt x="1876806" y="286988"/>
                    </a:cubicBezTo>
                    <a:cubicBezTo>
                      <a:pt x="1891189" y="306991"/>
                      <a:pt x="1901952" y="328898"/>
                      <a:pt x="1910239" y="351568"/>
                    </a:cubicBezTo>
                    <a:cubicBezTo>
                      <a:pt x="1902047" y="312134"/>
                      <a:pt x="1887665" y="272605"/>
                      <a:pt x="1863185" y="238506"/>
                    </a:cubicBezTo>
                    <a:cubicBezTo>
                      <a:pt x="1798130" y="147828"/>
                      <a:pt x="1702689" y="105061"/>
                      <a:pt x="1622870" y="99917"/>
                    </a:cubicBezTo>
                    <a:cubicBezTo>
                      <a:pt x="1578864" y="97060"/>
                      <a:pt x="1413891" y="49530"/>
                      <a:pt x="1413891" y="49530"/>
                    </a:cubicBezTo>
                    <a:lnTo>
                      <a:pt x="1303496" y="0"/>
                    </a:lnTo>
                    <a:cubicBezTo>
                      <a:pt x="1303496" y="0"/>
                      <a:pt x="1302449" y="571"/>
                      <a:pt x="1300448" y="1429"/>
                    </a:cubicBezTo>
                    <a:cubicBezTo>
                      <a:pt x="1277017" y="12478"/>
                      <a:pt x="1125760" y="88011"/>
                      <a:pt x="1088708" y="84868"/>
                    </a:cubicBezTo>
                    <a:cubicBezTo>
                      <a:pt x="969740" y="74866"/>
                      <a:pt x="729901" y="77629"/>
                      <a:pt x="689134" y="255651"/>
                    </a:cubicBezTo>
                    <a:cubicBezTo>
                      <a:pt x="640556" y="319088"/>
                      <a:pt x="575691" y="364331"/>
                      <a:pt x="455581" y="410432"/>
                    </a:cubicBezTo>
                    <a:cubicBezTo>
                      <a:pt x="455581" y="410432"/>
                      <a:pt x="399479" y="345186"/>
                      <a:pt x="253841" y="234124"/>
                    </a:cubicBezTo>
                    <a:lnTo>
                      <a:pt x="0" y="470916"/>
                    </a:lnTo>
                    <a:cubicBezTo>
                      <a:pt x="9049" y="483298"/>
                      <a:pt x="18097" y="495205"/>
                      <a:pt x="27051" y="506825"/>
                    </a:cubicBezTo>
                    <a:lnTo>
                      <a:pt x="267462" y="2825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4"/>
              <p:cNvSpPr/>
              <p:nvPr/>
            </p:nvSpPr>
            <p:spPr>
              <a:xfrm>
                <a:off x="1685444" y="2883422"/>
                <a:ext cx="1964742" cy="992585"/>
              </a:xfrm>
              <a:custGeom>
                <a:rect b="b" l="l" r="r" t="t"/>
                <a:pathLst>
                  <a:path extrusionOk="0" h="992585" w="1964742">
                    <a:moveTo>
                      <a:pt x="1893288" y="992586"/>
                    </a:moveTo>
                    <a:lnTo>
                      <a:pt x="789341" y="992586"/>
                    </a:lnTo>
                    <a:cubicBezTo>
                      <a:pt x="785912" y="992586"/>
                      <a:pt x="782673" y="991157"/>
                      <a:pt x="780482" y="988585"/>
                    </a:cubicBezTo>
                    <a:cubicBezTo>
                      <a:pt x="778196" y="986014"/>
                      <a:pt x="777149" y="982680"/>
                      <a:pt x="777530" y="979346"/>
                    </a:cubicBezTo>
                    <a:lnTo>
                      <a:pt x="814963" y="656068"/>
                    </a:lnTo>
                    <a:cubicBezTo>
                      <a:pt x="741430" y="704169"/>
                      <a:pt x="502924" y="857426"/>
                      <a:pt x="425771" y="869904"/>
                    </a:cubicBezTo>
                    <a:cubicBezTo>
                      <a:pt x="407579" y="872476"/>
                      <a:pt x="207458" y="770463"/>
                      <a:pt x="2290" y="489952"/>
                    </a:cubicBezTo>
                    <a:cubicBezTo>
                      <a:pt x="-1234" y="485094"/>
                      <a:pt x="-663" y="478331"/>
                      <a:pt x="3814" y="474235"/>
                    </a:cubicBezTo>
                    <a:lnTo>
                      <a:pt x="257655" y="237444"/>
                    </a:lnTo>
                    <a:cubicBezTo>
                      <a:pt x="261941" y="233443"/>
                      <a:pt x="268418" y="233158"/>
                      <a:pt x="272990" y="236682"/>
                    </a:cubicBezTo>
                    <a:cubicBezTo>
                      <a:pt x="394148" y="328979"/>
                      <a:pt x="453299" y="389463"/>
                      <a:pt x="470920" y="408418"/>
                    </a:cubicBezTo>
                    <a:cubicBezTo>
                      <a:pt x="578552" y="366317"/>
                      <a:pt x="642656" y="323645"/>
                      <a:pt x="690090" y="262399"/>
                    </a:cubicBezTo>
                    <a:cubicBezTo>
                      <a:pt x="733619" y="81805"/>
                      <a:pt x="966410" y="73614"/>
                      <a:pt x="1101665" y="84949"/>
                    </a:cubicBezTo>
                    <a:cubicBezTo>
                      <a:pt x="1115286" y="86092"/>
                      <a:pt x="1160244" y="73709"/>
                      <a:pt x="1296261" y="7891"/>
                    </a:cubicBezTo>
                    <a:cubicBezTo>
                      <a:pt x="1301119" y="5510"/>
                      <a:pt x="1304929" y="3700"/>
                      <a:pt x="1307310" y="2557"/>
                    </a:cubicBezTo>
                    <a:cubicBezTo>
                      <a:pt x="1308929" y="1891"/>
                      <a:pt x="1309596" y="1510"/>
                      <a:pt x="1309787" y="1414"/>
                    </a:cubicBezTo>
                    <a:cubicBezTo>
                      <a:pt x="1313025" y="-300"/>
                      <a:pt x="1316930" y="-491"/>
                      <a:pt x="1320264" y="1033"/>
                    </a:cubicBezTo>
                    <a:lnTo>
                      <a:pt x="1429897" y="50182"/>
                    </a:lnTo>
                    <a:cubicBezTo>
                      <a:pt x="1442375" y="53802"/>
                      <a:pt x="1594870" y="97236"/>
                      <a:pt x="1635542" y="99903"/>
                    </a:cubicBezTo>
                    <a:cubicBezTo>
                      <a:pt x="1731554" y="106094"/>
                      <a:pt x="1824803" y="159720"/>
                      <a:pt x="1884811" y="243445"/>
                    </a:cubicBezTo>
                    <a:cubicBezTo>
                      <a:pt x="1948914" y="332789"/>
                      <a:pt x="1947200" y="457471"/>
                      <a:pt x="1940437" y="523765"/>
                    </a:cubicBezTo>
                    <a:cubicBezTo>
                      <a:pt x="1936817" y="559008"/>
                      <a:pt x="1937960" y="593774"/>
                      <a:pt x="1943675" y="627112"/>
                    </a:cubicBezTo>
                    <a:cubicBezTo>
                      <a:pt x="1943675" y="627493"/>
                      <a:pt x="1943771" y="627874"/>
                      <a:pt x="1943866" y="628255"/>
                    </a:cubicBezTo>
                    <a:lnTo>
                      <a:pt x="1963678" y="908861"/>
                    </a:lnTo>
                    <a:cubicBezTo>
                      <a:pt x="1967297" y="929530"/>
                      <a:pt x="1961582" y="950676"/>
                      <a:pt x="1948152" y="966773"/>
                    </a:cubicBezTo>
                    <a:cubicBezTo>
                      <a:pt x="1934531" y="983061"/>
                      <a:pt x="1914529" y="992491"/>
                      <a:pt x="1893288" y="992491"/>
                    </a:cubicBezTo>
                    <a:close/>
                    <a:moveTo>
                      <a:pt x="1752509" y="968773"/>
                    </a:moveTo>
                    <a:lnTo>
                      <a:pt x="1893288" y="968773"/>
                    </a:lnTo>
                    <a:cubicBezTo>
                      <a:pt x="1907480" y="968773"/>
                      <a:pt x="1920815" y="962487"/>
                      <a:pt x="1929864" y="951628"/>
                    </a:cubicBezTo>
                    <a:cubicBezTo>
                      <a:pt x="1938913" y="940770"/>
                      <a:pt x="1942723" y="926482"/>
                      <a:pt x="1940151" y="912576"/>
                    </a:cubicBezTo>
                    <a:cubicBezTo>
                      <a:pt x="1940151" y="912100"/>
                      <a:pt x="1940056" y="911719"/>
                      <a:pt x="1939961" y="911243"/>
                    </a:cubicBezTo>
                    <a:lnTo>
                      <a:pt x="1920149" y="630636"/>
                    </a:lnTo>
                    <a:cubicBezTo>
                      <a:pt x="1914148" y="595393"/>
                      <a:pt x="1913005" y="558627"/>
                      <a:pt x="1916815" y="521479"/>
                    </a:cubicBezTo>
                    <a:cubicBezTo>
                      <a:pt x="1923197" y="458519"/>
                      <a:pt x="1925006" y="340409"/>
                      <a:pt x="1865475" y="257446"/>
                    </a:cubicBezTo>
                    <a:cubicBezTo>
                      <a:pt x="1809563" y="179532"/>
                      <a:pt x="1723076" y="129526"/>
                      <a:pt x="1634018" y="123811"/>
                    </a:cubicBezTo>
                    <a:cubicBezTo>
                      <a:pt x="1589250" y="120953"/>
                      <a:pt x="1429325" y="74947"/>
                      <a:pt x="1422467" y="72947"/>
                    </a:cubicBezTo>
                    <a:cubicBezTo>
                      <a:pt x="1421896" y="72756"/>
                      <a:pt x="1421420" y="72566"/>
                      <a:pt x="1420848" y="72376"/>
                    </a:cubicBezTo>
                    <a:lnTo>
                      <a:pt x="1315406" y="25131"/>
                    </a:lnTo>
                    <a:cubicBezTo>
                      <a:pt x="1313311" y="26179"/>
                      <a:pt x="1310263" y="27608"/>
                      <a:pt x="1306453" y="29418"/>
                    </a:cubicBezTo>
                    <a:cubicBezTo>
                      <a:pt x="1188533" y="86377"/>
                      <a:pt x="1124906" y="110856"/>
                      <a:pt x="1099475" y="108761"/>
                    </a:cubicBezTo>
                    <a:cubicBezTo>
                      <a:pt x="971268" y="97998"/>
                      <a:pt x="750479" y="104761"/>
                      <a:pt x="712569" y="270305"/>
                    </a:cubicBezTo>
                    <a:cubicBezTo>
                      <a:pt x="712188" y="271924"/>
                      <a:pt x="711426" y="273544"/>
                      <a:pt x="710378" y="274877"/>
                    </a:cubicBezTo>
                    <a:cubicBezTo>
                      <a:pt x="658658" y="342314"/>
                      <a:pt x="589506" y="388320"/>
                      <a:pt x="471587" y="433564"/>
                    </a:cubicBezTo>
                    <a:cubicBezTo>
                      <a:pt x="466824" y="435373"/>
                      <a:pt x="461585" y="434040"/>
                      <a:pt x="458252" y="430230"/>
                    </a:cubicBezTo>
                    <a:cubicBezTo>
                      <a:pt x="457680" y="429563"/>
                      <a:pt x="403007" y="366793"/>
                      <a:pt x="266228" y="261733"/>
                    </a:cubicBezTo>
                    <a:lnTo>
                      <a:pt x="27436" y="484427"/>
                    </a:lnTo>
                    <a:cubicBezTo>
                      <a:pt x="217364" y="740840"/>
                      <a:pt x="398435" y="838281"/>
                      <a:pt x="423581" y="845996"/>
                    </a:cubicBezTo>
                    <a:cubicBezTo>
                      <a:pt x="510925" y="829423"/>
                      <a:pt x="819630" y="624159"/>
                      <a:pt x="822773" y="622063"/>
                    </a:cubicBezTo>
                    <a:cubicBezTo>
                      <a:pt x="826679" y="619492"/>
                      <a:pt x="831632" y="619396"/>
                      <a:pt x="835632" y="621778"/>
                    </a:cubicBezTo>
                    <a:cubicBezTo>
                      <a:pt x="839633" y="624159"/>
                      <a:pt x="841823" y="628731"/>
                      <a:pt x="841252" y="633303"/>
                    </a:cubicBezTo>
                    <a:lnTo>
                      <a:pt x="802390" y="968678"/>
                    </a:lnTo>
                    <a:lnTo>
                      <a:pt x="1721743" y="968678"/>
                    </a:lnTo>
                    <a:lnTo>
                      <a:pt x="1750032" y="968488"/>
                    </a:lnTo>
                    <a:cubicBezTo>
                      <a:pt x="1750699" y="968678"/>
                      <a:pt x="1751461" y="968488"/>
                      <a:pt x="1752223" y="968678"/>
                    </a:cubicBezTo>
                    <a:close/>
                    <a:moveTo>
                      <a:pt x="421961" y="846377"/>
                    </a:moveTo>
                    <a:cubicBezTo>
                      <a:pt x="421961" y="846377"/>
                      <a:pt x="421961" y="846377"/>
                      <a:pt x="421961" y="846377"/>
                    </a:cubicBezTo>
                    <a:cubicBezTo>
                      <a:pt x="421961" y="846377"/>
                      <a:pt x="421961" y="846377"/>
                      <a:pt x="421961" y="846377"/>
                    </a:cubicBezTo>
                    <a:close/>
                    <a:moveTo>
                      <a:pt x="425105" y="846377"/>
                    </a:moveTo>
                    <a:lnTo>
                      <a:pt x="425105" y="8463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2681512" y="3530389"/>
                <a:ext cx="456487" cy="334855"/>
              </a:xfrm>
              <a:custGeom>
                <a:rect b="b" l="l" r="r" t="t"/>
                <a:pathLst>
                  <a:path extrusionOk="0" h="334855" w="456487">
                    <a:moveTo>
                      <a:pt x="438305" y="334855"/>
                    </a:moveTo>
                    <a:cubicBezTo>
                      <a:pt x="406111" y="334284"/>
                      <a:pt x="376583" y="333712"/>
                      <a:pt x="353247" y="333808"/>
                    </a:cubicBezTo>
                    <a:cubicBezTo>
                      <a:pt x="353247" y="333808"/>
                      <a:pt x="353247" y="333617"/>
                      <a:pt x="353247" y="333522"/>
                    </a:cubicBezTo>
                    <a:cubicBezTo>
                      <a:pt x="306194" y="331902"/>
                      <a:pt x="259426" y="323997"/>
                      <a:pt x="229136" y="302756"/>
                    </a:cubicBezTo>
                    <a:cubicBezTo>
                      <a:pt x="181511" y="269323"/>
                      <a:pt x="171415" y="193504"/>
                      <a:pt x="169224" y="163119"/>
                    </a:cubicBezTo>
                    <a:cubicBezTo>
                      <a:pt x="168653" y="155023"/>
                      <a:pt x="168653" y="150166"/>
                      <a:pt x="168653" y="150166"/>
                    </a:cubicBezTo>
                    <a:cubicBezTo>
                      <a:pt x="168653" y="150166"/>
                      <a:pt x="165128" y="154833"/>
                      <a:pt x="159413" y="160072"/>
                    </a:cubicBezTo>
                    <a:cubicBezTo>
                      <a:pt x="150365" y="168263"/>
                      <a:pt x="135791" y="177978"/>
                      <a:pt x="120647" y="173026"/>
                    </a:cubicBezTo>
                    <a:cubicBezTo>
                      <a:pt x="101692" y="166930"/>
                      <a:pt x="99215" y="151594"/>
                      <a:pt x="99120" y="145022"/>
                    </a:cubicBezTo>
                    <a:cubicBezTo>
                      <a:pt x="99120" y="143117"/>
                      <a:pt x="99120" y="141974"/>
                      <a:pt x="99120" y="141974"/>
                    </a:cubicBezTo>
                    <a:cubicBezTo>
                      <a:pt x="99120" y="141974"/>
                      <a:pt x="94739" y="142545"/>
                      <a:pt x="87595" y="142926"/>
                    </a:cubicBezTo>
                    <a:lnTo>
                      <a:pt x="87595" y="142926"/>
                    </a:lnTo>
                    <a:cubicBezTo>
                      <a:pt x="75784" y="143498"/>
                      <a:pt x="56543" y="143879"/>
                      <a:pt x="39113" y="140545"/>
                    </a:cubicBezTo>
                    <a:cubicBezTo>
                      <a:pt x="37303" y="140164"/>
                      <a:pt x="35493" y="139783"/>
                      <a:pt x="33779" y="139402"/>
                    </a:cubicBezTo>
                    <a:cubicBezTo>
                      <a:pt x="32350" y="139021"/>
                      <a:pt x="30921" y="138735"/>
                      <a:pt x="29588" y="138259"/>
                    </a:cubicBezTo>
                    <a:cubicBezTo>
                      <a:pt x="28349" y="137974"/>
                      <a:pt x="27111" y="137592"/>
                      <a:pt x="25873" y="137116"/>
                    </a:cubicBezTo>
                    <a:cubicBezTo>
                      <a:pt x="23873" y="136545"/>
                      <a:pt x="21872" y="135783"/>
                      <a:pt x="19967" y="134926"/>
                    </a:cubicBezTo>
                    <a:lnTo>
                      <a:pt x="19967" y="134926"/>
                    </a:lnTo>
                    <a:cubicBezTo>
                      <a:pt x="7299" y="129115"/>
                      <a:pt x="-1273" y="119685"/>
                      <a:pt x="155" y="104541"/>
                    </a:cubicBezTo>
                    <a:cubicBezTo>
                      <a:pt x="4727" y="54725"/>
                      <a:pt x="100358" y="-1949"/>
                      <a:pt x="127886" y="51"/>
                    </a:cubicBezTo>
                    <a:cubicBezTo>
                      <a:pt x="154079" y="1957"/>
                      <a:pt x="172844" y="23388"/>
                      <a:pt x="172844" y="23388"/>
                    </a:cubicBezTo>
                    <a:cubicBezTo>
                      <a:pt x="172844" y="23388"/>
                      <a:pt x="184559" y="11767"/>
                      <a:pt x="214087" y="21102"/>
                    </a:cubicBezTo>
                    <a:cubicBezTo>
                      <a:pt x="237233" y="28436"/>
                      <a:pt x="244091" y="36532"/>
                      <a:pt x="246091" y="40628"/>
                    </a:cubicBezTo>
                    <a:cubicBezTo>
                      <a:pt x="248758" y="39390"/>
                      <a:pt x="254568" y="37580"/>
                      <a:pt x="266379" y="35008"/>
                    </a:cubicBezTo>
                    <a:cubicBezTo>
                      <a:pt x="299431" y="27865"/>
                      <a:pt x="333911" y="66631"/>
                      <a:pt x="333911" y="66631"/>
                    </a:cubicBezTo>
                    <a:lnTo>
                      <a:pt x="394109" y="63012"/>
                    </a:lnTo>
                    <a:cubicBezTo>
                      <a:pt x="401920" y="73489"/>
                      <a:pt x="412969" y="89396"/>
                      <a:pt x="423351" y="109303"/>
                    </a:cubicBezTo>
                    <a:cubicBezTo>
                      <a:pt x="437448" y="135783"/>
                      <a:pt x="450688" y="169311"/>
                      <a:pt x="454688" y="206173"/>
                    </a:cubicBezTo>
                    <a:cubicBezTo>
                      <a:pt x="461642" y="270371"/>
                      <a:pt x="446783" y="315329"/>
                      <a:pt x="438305" y="3348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>
                <a:off x="2681512" y="3518197"/>
                <a:ext cx="423351" cy="140545"/>
              </a:xfrm>
              <a:custGeom>
                <a:rect b="b" l="l" r="r" t="t"/>
                <a:pathLst>
                  <a:path extrusionOk="0" h="140545" w="423351">
                    <a:moveTo>
                      <a:pt x="423351" y="109303"/>
                    </a:moveTo>
                    <a:lnTo>
                      <a:pt x="370773" y="112447"/>
                    </a:lnTo>
                    <a:cubicBezTo>
                      <a:pt x="370773" y="112447"/>
                      <a:pt x="336293" y="73584"/>
                      <a:pt x="303241" y="80824"/>
                    </a:cubicBezTo>
                    <a:cubicBezTo>
                      <a:pt x="291430" y="83395"/>
                      <a:pt x="285620" y="85205"/>
                      <a:pt x="283048" y="86348"/>
                    </a:cubicBezTo>
                    <a:cubicBezTo>
                      <a:pt x="281048" y="82348"/>
                      <a:pt x="274190" y="74251"/>
                      <a:pt x="251044" y="66917"/>
                    </a:cubicBezTo>
                    <a:cubicBezTo>
                      <a:pt x="221516" y="57583"/>
                      <a:pt x="209801" y="69203"/>
                      <a:pt x="209801" y="69203"/>
                    </a:cubicBezTo>
                    <a:cubicBezTo>
                      <a:pt x="209801" y="69203"/>
                      <a:pt x="190941" y="47772"/>
                      <a:pt x="164747" y="45772"/>
                    </a:cubicBezTo>
                    <a:cubicBezTo>
                      <a:pt x="139030" y="43962"/>
                      <a:pt x="53876" y="93397"/>
                      <a:pt x="39113" y="140545"/>
                    </a:cubicBezTo>
                    <a:cubicBezTo>
                      <a:pt x="37303" y="140164"/>
                      <a:pt x="35493" y="139783"/>
                      <a:pt x="33779" y="139402"/>
                    </a:cubicBezTo>
                    <a:cubicBezTo>
                      <a:pt x="32350" y="139021"/>
                      <a:pt x="30921" y="138735"/>
                      <a:pt x="29588" y="138259"/>
                    </a:cubicBezTo>
                    <a:cubicBezTo>
                      <a:pt x="28349" y="137974"/>
                      <a:pt x="27111" y="137592"/>
                      <a:pt x="25873" y="137116"/>
                    </a:cubicBezTo>
                    <a:cubicBezTo>
                      <a:pt x="23873" y="136545"/>
                      <a:pt x="21872" y="135783"/>
                      <a:pt x="19967" y="134926"/>
                    </a:cubicBezTo>
                    <a:lnTo>
                      <a:pt x="19967" y="134926"/>
                    </a:lnTo>
                    <a:cubicBezTo>
                      <a:pt x="7299" y="129115"/>
                      <a:pt x="-1273" y="119685"/>
                      <a:pt x="155" y="104541"/>
                    </a:cubicBezTo>
                    <a:cubicBezTo>
                      <a:pt x="4727" y="54725"/>
                      <a:pt x="100358" y="-1949"/>
                      <a:pt x="127886" y="51"/>
                    </a:cubicBezTo>
                    <a:cubicBezTo>
                      <a:pt x="154079" y="1957"/>
                      <a:pt x="172844" y="23388"/>
                      <a:pt x="172844" y="23388"/>
                    </a:cubicBezTo>
                    <a:cubicBezTo>
                      <a:pt x="172844" y="23388"/>
                      <a:pt x="184559" y="11767"/>
                      <a:pt x="214087" y="21102"/>
                    </a:cubicBezTo>
                    <a:cubicBezTo>
                      <a:pt x="237233" y="28436"/>
                      <a:pt x="244091" y="36532"/>
                      <a:pt x="246091" y="40628"/>
                    </a:cubicBezTo>
                    <a:cubicBezTo>
                      <a:pt x="248758" y="39390"/>
                      <a:pt x="254568" y="37580"/>
                      <a:pt x="266379" y="35008"/>
                    </a:cubicBezTo>
                    <a:cubicBezTo>
                      <a:pt x="299431" y="27865"/>
                      <a:pt x="333911" y="66631"/>
                      <a:pt x="333911" y="66631"/>
                    </a:cubicBezTo>
                    <a:lnTo>
                      <a:pt x="394109" y="63012"/>
                    </a:lnTo>
                    <a:cubicBezTo>
                      <a:pt x="401920" y="73489"/>
                      <a:pt x="412969" y="89396"/>
                      <a:pt x="423351" y="1093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>
                <a:off x="2859690" y="3714178"/>
                <a:ext cx="51054" cy="106775"/>
              </a:xfrm>
              <a:custGeom>
                <a:rect b="b" l="l" r="r" t="t"/>
                <a:pathLst>
                  <a:path extrusionOk="0" h="106775" w="51054">
                    <a:moveTo>
                      <a:pt x="28004" y="12954"/>
                    </a:moveTo>
                    <a:cubicBezTo>
                      <a:pt x="27432" y="4858"/>
                      <a:pt x="27432" y="0"/>
                      <a:pt x="27432" y="0"/>
                    </a:cubicBezTo>
                    <a:cubicBezTo>
                      <a:pt x="27432" y="0"/>
                      <a:pt x="23908" y="4572"/>
                      <a:pt x="18288" y="9906"/>
                    </a:cubicBezTo>
                    <a:cubicBezTo>
                      <a:pt x="13525" y="14288"/>
                      <a:pt x="7144" y="18955"/>
                      <a:pt x="0" y="21717"/>
                    </a:cubicBezTo>
                    <a:cubicBezTo>
                      <a:pt x="8096" y="52864"/>
                      <a:pt x="23050" y="87154"/>
                      <a:pt x="51054" y="106775"/>
                    </a:cubicBezTo>
                    <a:cubicBezTo>
                      <a:pt x="51054" y="106775"/>
                      <a:pt x="51054" y="106775"/>
                      <a:pt x="51054" y="106775"/>
                    </a:cubicBezTo>
                    <a:cubicBezTo>
                      <a:pt x="34290" y="72485"/>
                      <a:pt x="29337" y="32861"/>
                      <a:pt x="27908" y="128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2669460" y="3506293"/>
                <a:ext cx="480421" cy="358665"/>
              </a:xfrm>
              <a:custGeom>
                <a:rect b="b" l="l" r="r" t="t"/>
                <a:pathLst>
                  <a:path extrusionOk="0" h="358665" w="480421">
                    <a:moveTo>
                      <a:pt x="450357" y="358666"/>
                    </a:moveTo>
                    <a:lnTo>
                      <a:pt x="443880" y="358666"/>
                    </a:lnTo>
                    <a:cubicBezTo>
                      <a:pt x="414638" y="357999"/>
                      <a:pt x="387016" y="357523"/>
                      <a:pt x="365394" y="357618"/>
                    </a:cubicBezTo>
                    <a:cubicBezTo>
                      <a:pt x="364251" y="357714"/>
                      <a:pt x="363299" y="357523"/>
                      <a:pt x="362251" y="357237"/>
                    </a:cubicBezTo>
                    <a:cubicBezTo>
                      <a:pt x="305291" y="354951"/>
                      <a:pt x="262238" y="343997"/>
                      <a:pt x="234425" y="324471"/>
                    </a:cubicBezTo>
                    <a:cubicBezTo>
                      <a:pt x="188420" y="292181"/>
                      <a:pt x="174704" y="225221"/>
                      <a:pt x="170608" y="187978"/>
                    </a:cubicBezTo>
                    <a:cubicBezTo>
                      <a:pt x="156511" y="197789"/>
                      <a:pt x="142319" y="200551"/>
                      <a:pt x="129079" y="196265"/>
                    </a:cubicBezTo>
                    <a:cubicBezTo>
                      <a:pt x="109934" y="190073"/>
                      <a:pt x="102981" y="176548"/>
                      <a:pt x="100599" y="166737"/>
                    </a:cubicBezTo>
                    <a:cubicBezTo>
                      <a:pt x="100599" y="166737"/>
                      <a:pt x="100409" y="166737"/>
                      <a:pt x="100313" y="166737"/>
                    </a:cubicBezTo>
                    <a:cubicBezTo>
                      <a:pt x="78596" y="167880"/>
                      <a:pt x="48402" y="167214"/>
                      <a:pt x="27066" y="157689"/>
                    </a:cubicBezTo>
                    <a:cubicBezTo>
                      <a:pt x="26590" y="157498"/>
                      <a:pt x="26114" y="157212"/>
                      <a:pt x="25637" y="156926"/>
                    </a:cubicBezTo>
                    <a:cubicBezTo>
                      <a:pt x="7540" y="148259"/>
                      <a:pt x="-1509" y="133495"/>
                      <a:pt x="206" y="115302"/>
                    </a:cubicBezTo>
                    <a:cubicBezTo>
                      <a:pt x="5540" y="56914"/>
                      <a:pt x="109457" y="-1951"/>
                      <a:pt x="140699" y="50"/>
                    </a:cubicBezTo>
                    <a:cubicBezTo>
                      <a:pt x="161369" y="1574"/>
                      <a:pt x="177847" y="13004"/>
                      <a:pt x="186705" y="20624"/>
                    </a:cubicBezTo>
                    <a:cubicBezTo>
                      <a:pt x="195182" y="17290"/>
                      <a:pt x="209184" y="15194"/>
                      <a:pt x="229568" y="21576"/>
                    </a:cubicBezTo>
                    <a:cubicBezTo>
                      <a:pt x="244331" y="26243"/>
                      <a:pt x="255190" y="31958"/>
                      <a:pt x="262143" y="38531"/>
                    </a:cubicBezTo>
                    <a:cubicBezTo>
                      <a:pt x="265477" y="37578"/>
                      <a:pt x="269858" y="36530"/>
                      <a:pt x="275764" y="35197"/>
                    </a:cubicBezTo>
                    <a:cubicBezTo>
                      <a:pt x="308149" y="28243"/>
                      <a:pt x="339486" y="55295"/>
                      <a:pt x="350631" y="66248"/>
                    </a:cubicBezTo>
                    <a:lnTo>
                      <a:pt x="405399" y="62915"/>
                    </a:lnTo>
                    <a:cubicBezTo>
                      <a:pt x="409590" y="62819"/>
                      <a:pt x="413305" y="64439"/>
                      <a:pt x="415686" y="67677"/>
                    </a:cubicBezTo>
                    <a:cubicBezTo>
                      <a:pt x="427307" y="83298"/>
                      <a:pt x="437498" y="99395"/>
                      <a:pt x="445976" y="115588"/>
                    </a:cubicBezTo>
                    <a:cubicBezTo>
                      <a:pt x="463978" y="149402"/>
                      <a:pt x="475027" y="183501"/>
                      <a:pt x="478551" y="216648"/>
                    </a:cubicBezTo>
                    <a:cubicBezTo>
                      <a:pt x="485695" y="282656"/>
                      <a:pt x="470741" y="329424"/>
                      <a:pt x="461216" y="351332"/>
                    </a:cubicBezTo>
                    <a:cubicBezTo>
                      <a:pt x="459311" y="355713"/>
                      <a:pt x="455024" y="358475"/>
                      <a:pt x="450262" y="358475"/>
                    </a:cubicBezTo>
                    <a:close/>
                    <a:moveTo>
                      <a:pt x="370442" y="333806"/>
                    </a:moveTo>
                    <a:cubicBezTo>
                      <a:pt x="391016" y="333806"/>
                      <a:pt x="415972" y="334282"/>
                      <a:pt x="442356" y="334758"/>
                    </a:cubicBezTo>
                    <a:cubicBezTo>
                      <a:pt x="450643" y="312756"/>
                      <a:pt x="460740" y="273322"/>
                      <a:pt x="454834" y="219410"/>
                    </a:cubicBezTo>
                    <a:cubicBezTo>
                      <a:pt x="451595" y="189216"/>
                      <a:pt x="441499" y="158069"/>
                      <a:pt x="424830" y="126827"/>
                    </a:cubicBezTo>
                    <a:cubicBezTo>
                      <a:pt x="417877" y="113492"/>
                      <a:pt x="409686" y="100253"/>
                      <a:pt x="400351" y="87203"/>
                    </a:cubicBezTo>
                    <a:lnTo>
                      <a:pt x="346630" y="90442"/>
                    </a:lnTo>
                    <a:cubicBezTo>
                      <a:pt x="342820" y="90632"/>
                      <a:pt x="339486" y="89204"/>
                      <a:pt x="337010" y="86441"/>
                    </a:cubicBezTo>
                    <a:cubicBezTo>
                      <a:pt x="328628" y="77107"/>
                      <a:pt x="302339" y="53961"/>
                      <a:pt x="280907" y="58533"/>
                    </a:cubicBezTo>
                    <a:cubicBezTo>
                      <a:pt x="267763" y="61391"/>
                      <a:pt x="263953" y="62915"/>
                      <a:pt x="263096" y="63296"/>
                    </a:cubicBezTo>
                    <a:cubicBezTo>
                      <a:pt x="257190" y="66058"/>
                      <a:pt x="250237" y="63581"/>
                      <a:pt x="247379" y="57771"/>
                    </a:cubicBezTo>
                    <a:cubicBezTo>
                      <a:pt x="247379" y="57771"/>
                      <a:pt x="243950" y="51199"/>
                      <a:pt x="222424" y="44341"/>
                    </a:cubicBezTo>
                    <a:cubicBezTo>
                      <a:pt x="201183" y="37673"/>
                      <a:pt x="192801" y="44055"/>
                      <a:pt x="192706" y="44150"/>
                    </a:cubicBezTo>
                    <a:cubicBezTo>
                      <a:pt x="190325" y="46436"/>
                      <a:pt x="187372" y="47389"/>
                      <a:pt x="184133" y="47389"/>
                    </a:cubicBezTo>
                    <a:cubicBezTo>
                      <a:pt x="180895" y="47293"/>
                      <a:pt x="177942" y="45579"/>
                      <a:pt x="175847" y="43103"/>
                    </a:cubicBezTo>
                    <a:cubicBezTo>
                      <a:pt x="175752" y="43007"/>
                      <a:pt x="159845" y="25291"/>
                      <a:pt x="138985" y="23767"/>
                    </a:cubicBezTo>
                    <a:cubicBezTo>
                      <a:pt x="138699" y="23767"/>
                      <a:pt x="138318" y="23767"/>
                      <a:pt x="138032" y="23767"/>
                    </a:cubicBezTo>
                    <a:cubicBezTo>
                      <a:pt x="114982" y="23767"/>
                      <a:pt x="27828" y="76059"/>
                      <a:pt x="24018" y="117493"/>
                    </a:cubicBezTo>
                    <a:cubicBezTo>
                      <a:pt x="23447" y="123493"/>
                      <a:pt x="24494" y="130256"/>
                      <a:pt x="36877" y="135876"/>
                    </a:cubicBezTo>
                    <a:cubicBezTo>
                      <a:pt x="37258" y="136067"/>
                      <a:pt x="37639" y="136257"/>
                      <a:pt x="38020" y="136448"/>
                    </a:cubicBezTo>
                    <a:cubicBezTo>
                      <a:pt x="51355" y="141972"/>
                      <a:pt x="72881" y="144258"/>
                      <a:pt x="99075" y="142925"/>
                    </a:cubicBezTo>
                    <a:cubicBezTo>
                      <a:pt x="105552" y="142544"/>
                      <a:pt x="109553" y="142067"/>
                      <a:pt x="109743" y="142067"/>
                    </a:cubicBezTo>
                    <a:cubicBezTo>
                      <a:pt x="113267" y="141686"/>
                      <a:pt x="116887" y="142829"/>
                      <a:pt x="119459" y="145306"/>
                    </a:cubicBezTo>
                    <a:cubicBezTo>
                      <a:pt x="122031" y="147782"/>
                      <a:pt x="123364" y="151307"/>
                      <a:pt x="123078" y="154926"/>
                    </a:cubicBezTo>
                    <a:cubicBezTo>
                      <a:pt x="123078" y="154926"/>
                      <a:pt x="123078" y="155593"/>
                      <a:pt x="123078" y="156450"/>
                    </a:cubicBezTo>
                    <a:cubicBezTo>
                      <a:pt x="123173" y="162641"/>
                      <a:pt x="125555" y="170261"/>
                      <a:pt x="136413" y="173690"/>
                    </a:cubicBezTo>
                    <a:cubicBezTo>
                      <a:pt x="145938" y="176739"/>
                      <a:pt x="156416" y="169690"/>
                      <a:pt x="163559" y="163213"/>
                    </a:cubicBezTo>
                    <a:cubicBezTo>
                      <a:pt x="168322" y="158927"/>
                      <a:pt x="171275" y="154926"/>
                      <a:pt x="171275" y="154926"/>
                    </a:cubicBezTo>
                    <a:cubicBezTo>
                      <a:pt x="174418" y="150830"/>
                      <a:pt x="179752" y="149211"/>
                      <a:pt x="184515" y="150830"/>
                    </a:cubicBezTo>
                    <a:cubicBezTo>
                      <a:pt x="189277" y="152450"/>
                      <a:pt x="192611" y="157022"/>
                      <a:pt x="192611" y="162070"/>
                    </a:cubicBezTo>
                    <a:cubicBezTo>
                      <a:pt x="192611" y="162260"/>
                      <a:pt x="192611" y="166832"/>
                      <a:pt x="193182" y="174167"/>
                    </a:cubicBezTo>
                    <a:cubicBezTo>
                      <a:pt x="195278" y="203313"/>
                      <a:pt x="204898" y="274560"/>
                      <a:pt x="248046" y="304850"/>
                    </a:cubicBezTo>
                    <a:cubicBezTo>
                      <a:pt x="272525" y="321995"/>
                      <a:pt x="312054" y="331615"/>
                      <a:pt x="365680" y="333425"/>
                    </a:cubicBezTo>
                    <a:cubicBezTo>
                      <a:pt x="366442" y="333425"/>
                      <a:pt x="367109" y="333520"/>
                      <a:pt x="367871" y="333710"/>
                    </a:cubicBezTo>
                    <a:lnTo>
                      <a:pt x="370347" y="333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2768821" y="3529673"/>
                <a:ext cx="97351" cy="142404"/>
              </a:xfrm>
              <a:custGeom>
                <a:rect b="b" l="l" r="r" t="t"/>
                <a:pathLst>
                  <a:path extrusionOk="0" h="142404" w="97351">
                    <a:moveTo>
                      <a:pt x="11906" y="142404"/>
                    </a:moveTo>
                    <a:cubicBezTo>
                      <a:pt x="5429" y="142404"/>
                      <a:pt x="95" y="137261"/>
                      <a:pt x="0" y="130784"/>
                    </a:cubicBezTo>
                    <a:cubicBezTo>
                      <a:pt x="0" y="128402"/>
                      <a:pt x="-191" y="71348"/>
                      <a:pt x="77629" y="2958"/>
                    </a:cubicBezTo>
                    <a:cubicBezTo>
                      <a:pt x="82582" y="-1423"/>
                      <a:pt x="90106" y="-852"/>
                      <a:pt x="94393" y="4101"/>
                    </a:cubicBezTo>
                    <a:cubicBezTo>
                      <a:pt x="98774" y="9054"/>
                      <a:pt x="98203" y="16579"/>
                      <a:pt x="93250" y="20865"/>
                    </a:cubicBezTo>
                    <a:cubicBezTo>
                      <a:pt x="24575" y="81159"/>
                      <a:pt x="23717" y="129926"/>
                      <a:pt x="23717" y="130403"/>
                    </a:cubicBezTo>
                    <a:cubicBezTo>
                      <a:pt x="23717" y="136975"/>
                      <a:pt x="18479" y="142309"/>
                      <a:pt x="11906" y="142309"/>
                    </a:cubicBezTo>
                    <a:lnTo>
                      <a:pt x="11811" y="1423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2838273" y="3549473"/>
                <a:ext cx="102110" cy="130795"/>
              </a:xfrm>
              <a:custGeom>
                <a:rect b="b" l="l" r="r" t="t"/>
                <a:pathLst>
                  <a:path extrusionOk="0" h="130795" w="102110">
                    <a:moveTo>
                      <a:pt x="11891" y="130796"/>
                    </a:moveTo>
                    <a:cubicBezTo>
                      <a:pt x="10939" y="130796"/>
                      <a:pt x="9986" y="130701"/>
                      <a:pt x="9034" y="130415"/>
                    </a:cubicBezTo>
                    <a:cubicBezTo>
                      <a:pt x="2652" y="128796"/>
                      <a:pt x="-1253" y="122414"/>
                      <a:pt x="366" y="116032"/>
                    </a:cubicBezTo>
                    <a:cubicBezTo>
                      <a:pt x="938" y="113651"/>
                      <a:pt x="15797" y="56215"/>
                      <a:pt x="82757" y="2590"/>
                    </a:cubicBezTo>
                    <a:cubicBezTo>
                      <a:pt x="87901" y="-1506"/>
                      <a:pt x="95426" y="-649"/>
                      <a:pt x="99521" y="4494"/>
                    </a:cubicBezTo>
                    <a:cubicBezTo>
                      <a:pt x="103617" y="9638"/>
                      <a:pt x="102760" y="17163"/>
                      <a:pt x="97616" y="21258"/>
                    </a:cubicBezTo>
                    <a:cubicBezTo>
                      <a:pt x="37323" y="69455"/>
                      <a:pt x="23607" y="121271"/>
                      <a:pt x="23417" y="121842"/>
                    </a:cubicBezTo>
                    <a:cubicBezTo>
                      <a:pt x="22083" y="127272"/>
                      <a:pt x="17225" y="130796"/>
                      <a:pt x="11891" y="1307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2837434" y="3625380"/>
                <a:ext cx="149154" cy="96799"/>
              </a:xfrm>
              <a:custGeom>
                <a:rect b="b" l="l" r="r" t="t"/>
                <a:pathLst>
                  <a:path extrusionOk="0" h="96799" w="149154">
                    <a:moveTo>
                      <a:pt x="40449" y="96799"/>
                    </a:moveTo>
                    <a:cubicBezTo>
                      <a:pt x="31305" y="96799"/>
                      <a:pt x="24542" y="94132"/>
                      <a:pt x="20446" y="91846"/>
                    </a:cubicBezTo>
                    <a:cubicBezTo>
                      <a:pt x="4349" y="82893"/>
                      <a:pt x="-3747" y="63271"/>
                      <a:pt x="1682" y="46126"/>
                    </a:cubicBezTo>
                    <a:lnTo>
                      <a:pt x="11874" y="13741"/>
                    </a:lnTo>
                    <a:cubicBezTo>
                      <a:pt x="13874" y="7455"/>
                      <a:pt x="20542" y="3931"/>
                      <a:pt x="26828" y="5931"/>
                    </a:cubicBezTo>
                    <a:cubicBezTo>
                      <a:pt x="33115" y="7931"/>
                      <a:pt x="36544" y="14598"/>
                      <a:pt x="34639" y="20885"/>
                    </a:cubicBezTo>
                    <a:lnTo>
                      <a:pt x="24447" y="53270"/>
                    </a:lnTo>
                    <a:cubicBezTo>
                      <a:pt x="22732" y="58795"/>
                      <a:pt x="25304" y="67272"/>
                      <a:pt x="32067" y="70987"/>
                    </a:cubicBezTo>
                    <a:cubicBezTo>
                      <a:pt x="43021" y="77082"/>
                      <a:pt x="65785" y="70796"/>
                      <a:pt x="96456" y="34887"/>
                    </a:cubicBezTo>
                    <a:cubicBezTo>
                      <a:pt x="96742" y="34601"/>
                      <a:pt x="96932" y="34315"/>
                      <a:pt x="97218" y="34030"/>
                    </a:cubicBezTo>
                    <a:lnTo>
                      <a:pt x="128936" y="3359"/>
                    </a:lnTo>
                    <a:cubicBezTo>
                      <a:pt x="133699" y="-1213"/>
                      <a:pt x="141223" y="-1118"/>
                      <a:pt x="145795" y="3645"/>
                    </a:cubicBezTo>
                    <a:cubicBezTo>
                      <a:pt x="150367" y="8407"/>
                      <a:pt x="150272" y="15932"/>
                      <a:pt x="145510" y="20504"/>
                    </a:cubicBezTo>
                    <a:lnTo>
                      <a:pt x="114172" y="50794"/>
                    </a:lnTo>
                    <a:cubicBezTo>
                      <a:pt x="82454" y="87750"/>
                      <a:pt x="57499" y="96799"/>
                      <a:pt x="40544" y="96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2869221" y="3603021"/>
                <a:ext cx="45964" cy="116490"/>
              </a:xfrm>
              <a:custGeom>
                <a:rect b="b" l="l" r="r" t="t"/>
                <a:pathLst>
                  <a:path extrusionOk="0" h="116490" w="45964">
                    <a:moveTo>
                      <a:pt x="11996" y="116491"/>
                    </a:moveTo>
                    <a:cubicBezTo>
                      <a:pt x="9233" y="116491"/>
                      <a:pt x="6471" y="115538"/>
                      <a:pt x="4280" y="113633"/>
                    </a:cubicBezTo>
                    <a:cubicBezTo>
                      <a:pt x="-768" y="109347"/>
                      <a:pt x="-1339" y="101822"/>
                      <a:pt x="2947" y="96869"/>
                    </a:cubicBezTo>
                    <a:cubicBezTo>
                      <a:pt x="27712" y="67913"/>
                      <a:pt x="28569" y="42767"/>
                      <a:pt x="5423" y="22193"/>
                    </a:cubicBezTo>
                    <a:cubicBezTo>
                      <a:pt x="375" y="17717"/>
                      <a:pt x="-1149" y="12859"/>
                      <a:pt x="851" y="7715"/>
                    </a:cubicBezTo>
                    <a:cubicBezTo>
                      <a:pt x="2566" y="3048"/>
                      <a:pt x="7138" y="0"/>
                      <a:pt x="11996" y="0"/>
                    </a:cubicBezTo>
                    <a:cubicBezTo>
                      <a:pt x="15710" y="0"/>
                      <a:pt x="19139" y="1715"/>
                      <a:pt x="21235" y="4477"/>
                    </a:cubicBezTo>
                    <a:cubicBezTo>
                      <a:pt x="54382" y="34576"/>
                      <a:pt x="54096" y="73533"/>
                      <a:pt x="21044" y="112300"/>
                    </a:cubicBezTo>
                    <a:cubicBezTo>
                      <a:pt x="18663" y="115062"/>
                      <a:pt x="15329" y="116491"/>
                      <a:pt x="11996" y="116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2878057" y="2815208"/>
                <a:ext cx="198420" cy="198656"/>
              </a:xfrm>
              <a:custGeom>
                <a:rect b="b" l="l" r="r" t="t"/>
                <a:pathLst>
                  <a:path extrusionOk="0" h="198656" w="198420">
                    <a:moveTo>
                      <a:pt x="2683" y="158401"/>
                    </a:moveTo>
                    <a:cubicBezTo>
                      <a:pt x="13351" y="196501"/>
                      <a:pt x="54499" y="208597"/>
                      <a:pt x="99934" y="190214"/>
                    </a:cubicBezTo>
                    <a:cubicBezTo>
                      <a:pt x="105458" y="187928"/>
                      <a:pt x="110983" y="185261"/>
                      <a:pt x="116602" y="182118"/>
                    </a:cubicBezTo>
                    <a:cubicBezTo>
                      <a:pt x="118222" y="181165"/>
                      <a:pt x="119936" y="180213"/>
                      <a:pt x="121651" y="179165"/>
                    </a:cubicBezTo>
                    <a:cubicBezTo>
                      <a:pt x="125556" y="176784"/>
                      <a:pt x="129461" y="174117"/>
                      <a:pt x="133081" y="171450"/>
                    </a:cubicBezTo>
                    <a:cubicBezTo>
                      <a:pt x="179563" y="137446"/>
                      <a:pt x="207280" y="80963"/>
                      <a:pt x="195850" y="40196"/>
                    </a:cubicBezTo>
                    <a:cubicBezTo>
                      <a:pt x="188992" y="15907"/>
                      <a:pt x="169752" y="2000"/>
                      <a:pt x="144987" y="95"/>
                    </a:cubicBezTo>
                    <a:cubicBezTo>
                      <a:pt x="143844" y="0"/>
                      <a:pt x="142606" y="0"/>
                      <a:pt x="141272" y="0"/>
                    </a:cubicBezTo>
                    <a:cubicBezTo>
                      <a:pt x="139558" y="0"/>
                      <a:pt x="137748" y="0"/>
                      <a:pt x="135938" y="0"/>
                    </a:cubicBezTo>
                    <a:cubicBezTo>
                      <a:pt x="117841" y="476"/>
                      <a:pt x="97362" y="6858"/>
                      <a:pt x="76788" y="19431"/>
                    </a:cubicBezTo>
                    <a:cubicBezTo>
                      <a:pt x="23448" y="52102"/>
                      <a:pt x="-9794" y="114300"/>
                      <a:pt x="2588" y="1584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2866259" y="2803207"/>
                <a:ext cx="222138" cy="222504"/>
              </a:xfrm>
              <a:custGeom>
                <a:rect b="b" l="l" r="r" t="t"/>
                <a:pathLst>
                  <a:path extrusionOk="0" h="222504" w="222138">
                    <a:moveTo>
                      <a:pt x="71631" y="222504"/>
                    </a:moveTo>
                    <a:cubicBezTo>
                      <a:pt x="58963" y="222504"/>
                      <a:pt x="47152" y="219933"/>
                      <a:pt x="36770" y="214884"/>
                    </a:cubicBezTo>
                    <a:cubicBezTo>
                      <a:pt x="19911" y="206597"/>
                      <a:pt x="8290" y="192310"/>
                      <a:pt x="3051" y="173546"/>
                    </a:cubicBezTo>
                    <a:lnTo>
                      <a:pt x="3051" y="173546"/>
                    </a:lnTo>
                    <a:cubicBezTo>
                      <a:pt x="-10855" y="123920"/>
                      <a:pt x="24006" y="57055"/>
                      <a:pt x="82490" y="21146"/>
                    </a:cubicBezTo>
                    <a:cubicBezTo>
                      <a:pt x="104207" y="7811"/>
                      <a:pt x="126686" y="571"/>
                      <a:pt x="147546" y="0"/>
                    </a:cubicBezTo>
                    <a:cubicBezTo>
                      <a:pt x="149736" y="0"/>
                      <a:pt x="151832" y="0"/>
                      <a:pt x="153832" y="0"/>
                    </a:cubicBezTo>
                    <a:cubicBezTo>
                      <a:pt x="154689" y="0"/>
                      <a:pt x="156309" y="0"/>
                      <a:pt x="157928" y="95"/>
                    </a:cubicBezTo>
                    <a:cubicBezTo>
                      <a:pt x="188408" y="2477"/>
                      <a:pt x="211268" y="20669"/>
                      <a:pt x="219174" y="48863"/>
                    </a:cubicBezTo>
                    <a:cubicBezTo>
                      <a:pt x="231842" y="93821"/>
                      <a:pt x="202886" y="155734"/>
                      <a:pt x="152022" y="192977"/>
                    </a:cubicBezTo>
                    <a:cubicBezTo>
                      <a:pt x="148117" y="195834"/>
                      <a:pt x="143926" y="198692"/>
                      <a:pt x="139830" y="201168"/>
                    </a:cubicBezTo>
                    <a:lnTo>
                      <a:pt x="134592" y="204216"/>
                    </a:lnTo>
                    <a:cubicBezTo>
                      <a:pt x="127829" y="207931"/>
                      <a:pt x="122019" y="210788"/>
                      <a:pt x="116304" y="213075"/>
                    </a:cubicBezTo>
                    <a:cubicBezTo>
                      <a:pt x="100873" y="219361"/>
                      <a:pt x="85728" y="222409"/>
                      <a:pt x="71727" y="222409"/>
                    </a:cubicBezTo>
                    <a:close/>
                    <a:moveTo>
                      <a:pt x="150594" y="23717"/>
                    </a:moveTo>
                    <a:cubicBezTo>
                      <a:pt x="149641" y="23717"/>
                      <a:pt x="148784" y="23717"/>
                      <a:pt x="148022" y="23717"/>
                    </a:cubicBezTo>
                    <a:cubicBezTo>
                      <a:pt x="131448" y="24098"/>
                      <a:pt x="113065" y="30290"/>
                      <a:pt x="94872" y="41339"/>
                    </a:cubicBezTo>
                    <a:cubicBezTo>
                      <a:pt x="46676" y="70866"/>
                      <a:pt x="15148" y="128492"/>
                      <a:pt x="25911" y="166973"/>
                    </a:cubicBezTo>
                    <a:lnTo>
                      <a:pt x="25911" y="166973"/>
                    </a:lnTo>
                    <a:cubicBezTo>
                      <a:pt x="29340" y="179261"/>
                      <a:pt x="36484" y="188119"/>
                      <a:pt x="47247" y="193358"/>
                    </a:cubicBezTo>
                    <a:cubicBezTo>
                      <a:pt x="62773" y="200978"/>
                      <a:pt x="84585" y="200120"/>
                      <a:pt x="107255" y="190976"/>
                    </a:cubicBezTo>
                    <a:cubicBezTo>
                      <a:pt x="112017" y="188976"/>
                      <a:pt x="117066" y="186500"/>
                      <a:pt x="122685" y="183452"/>
                    </a:cubicBezTo>
                    <a:lnTo>
                      <a:pt x="127353" y="180689"/>
                    </a:lnTo>
                    <a:cubicBezTo>
                      <a:pt x="130877" y="178499"/>
                      <a:pt x="134592" y="176022"/>
                      <a:pt x="138021" y="173546"/>
                    </a:cubicBezTo>
                    <a:cubicBezTo>
                      <a:pt x="180597" y="142399"/>
                      <a:pt x="206220" y="90392"/>
                      <a:pt x="196314" y="55150"/>
                    </a:cubicBezTo>
                    <a:cubicBezTo>
                      <a:pt x="191075" y="36481"/>
                      <a:pt x="176787" y="25337"/>
                      <a:pt x="156023" y="23717"/>
                    </a:cubicBezTo>
                    <a:cubicBezTo>
                      <a:pt x="155166" y="23717"/>
                      <a:pt x="154308" y="23717"/>
                      <a:pt x="153451" y="23717"/>
                    </a:cubicBezTo>
                    <a:cubicBezTo>
                      <a:pt x="152403" y="23717"/>
                      <a:pt x="151546" y="23717"/>
                      <a:pt x="150689" y="237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2827717" y="2640300"/>
                <a:ext cx="299360" cy="327726"/>
              </a:xfrm>
              <a:custGeom>
                <a:rect b="b" l="l" r="r" t="t"/>
                <a:pathLst>
                  <a:path extrusionOk="0" h="327726" w="299360">
                    <a:moveTo>
                      <a:pt x="64548" y="308354"/>
                    </a:moveTo>
                    <a:cubicBezTo>
                      <a:pt x="123317" y="345216"/>
                      <a:pt x="200755" y="327690"/>
                      <a:pt x="251143" y="270921"/>
                    </a:cubicBezTo>
                    <a:cubicBezTo>
                      <a:pt x="257143" y="263967"/>
                      <a:pt x="262858" y="256538"/>
                      <a:pt x="268192" y="248537"/>
                    </a:cubicBezTo>
                    <a:cubicBezTo>
                      <a:pt x="269717" y="246060"/>
                      <a:pt x="271336" y="243679"/>
                      <a:pt x="272860" y="241107"/>
                    </a:cubicBezTo>
                    <a:cubicBezTo>
                      <a:pt x="276289" y="235297"/>
                      <a:pt x="279432" y="229106"/>
                      <a:pt x="282194" y="223200"/>
                    </a:cubicBezTo>
                    <a:cubicBezTo>
                      <a:pt x="317056" y="147096"/>
                      <a:pt x="297625" y="58894"/>
                      <a:pt x="234760" y="19460"/>
                    </a:cubicBezTo>
                    <a:cubicBezTo>
                      <a:pt x="197231" y="-4066"/>
                      <a:pt x="151987" y="-5590"/>
                      <a:pt x="111221" y="11269"/>
                    </a:cubicBezTo>
                    <a:cubicBezTo>
                      <a:pt x="109220" y="12031"/>
                      <a:pt x="107315" y="12983"/>
                      <a:pt x="105315" y="14031"/>
                    </a:cubicBezTo>
                    <a:cubicBezTo>
                      <a:pt x="102553" y="15269"/>
                      <a:pt x="99791" y="16698"/>
                      <a:pt x="97028" y="18127"/>
                    </a:cubicBezTo>
                    <a:cubicBezTo>
                      <a:pt x="69310" y="32700"/>
                      <a:pt x="44546" y="55941"/>
                      <a:pt x="26448" y="86707"/>
                    </a:cubicBezTo>
                    <a:cubicBezTo>
                      <a:pt x="-20415" y="166526"/>
                      <a:pt x="-3365" y="265777"/>
                      <a:pt x="64643" y="308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>
                <a:off x="2827692" y="2640205"/>
                <a:ext cx="236499" cy="323307"/>
              </a:xfrm>
              <a:custGeom>
                <a:rect b="b" l="l" r="r" t="t"/>
                <a:pathLst>
                  <a:path extrusionOk="0" h="323307" w="236499">
                    <a:moveTo>
                      <a:pt x="26378" y="86707"/>
                    </a:moveTo>
                    <a:cubicBezTo>
                      <a:pt x="44476" y="56036"/>
                      <a:pt x="69241" y="32700"/>
                      <a:pt x="96959" y="18127"/>
                    </a:cubicBezTo>
                    <a:cubicBezTo>
                      <a:pt x="99721" y="16698"/>
                      <a:pt x="102483" y="15269"/>
                      <a:pt x="105245" y="14031"/>
                    </a:cubicBezTo>
                    <a:cubicBezTo>
                      <a:pt x="107246" y="12983"/>
                      <a:pt x="109151" y="12126"/>
                      <a:pt x="111151" y="11269"/>
                    </a:cubicBezTo>
                    <a:cubicBezTo>
                      <a:pt x="151823" y="-5590"/>
                      <a:pt x="197066" y="-4066"/>
                      <a:pt x="234690" y="19460"/>
                    </a:cubicBezTo>
                    <a:cubicBezTo>
                      <a:pt x="235357" y="19841"/>
                      <a:pt x="235928" y="20318"/>
                      <a:pt x="236500" y="20794"/>
                    </a:cubicBezTo>
                    <a:cubicBezTo>
                      <a:pt x="207163" y="12697"/>
                      <a:pt x="175826" y="15174"/>
                      <a:pt x="146679" y="27176"/>
                    </a:cubicBezTo>
                    <a:cubicBezTo>
                      <a:pt x="144774" y="27938"/>
                      <a:pt x="142774" y="28890"/>
                      <a:pt x="140774" y="29938"/>
                    </a:cubicBezTo>
                    <a:cubicBezTo>
                      <a:pt x="138011" y="31176"/>
                      <a:pt x="135249" y="32605"/>
                      <a:pt x="132487" y="34034"/>
                    </a:cubicBezTo>
                    <a:cubicBezTo>
                      <a:pt x="104769" y="48607"/>
                      <a:pt x="80004" y="71848"/>
                      <a:pt x="61907" y="102614"/>
                    </a:cubicBezTo>
                    <a:cubicBezTo>
                      <a:pt x="15425" y="181862"/>
                      <a:pt x="31903" y="280160"/>
                      <a:pt x="98673" y="323308"/>
                    </a:cubicBezTo>
                    <a:cubicBezTo>
                      <a:pt x="86862" y="320069"/>
                      <a:pt x="75432" y="315212"/>
                      <a:pt x="64669" y="308449"/>
                    </a:cubicBezTo>
                    <a:cubicBezTo>
                      <a:pt x="-3435" y="265777"/>
                      <a:pt x="-20389" y="166526"/>
                      <a:pt x="26474" y="867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2815844" y="2628268"/>
                <a:ext cx="323082" cy="351532"/>
              </a:xfrm>
              <a:custGeom>
                <a:rect b="b" l="l" r="r" t="t"/>
                <a:pathLst>
                  <a:path extrusionOk="0" h="351532" w="323082">
                    <a:moveTo>
                      <a:pt x="144049" y="351342"/>
                    </a:moveTo>
                    <a:cubicBezTo>
                      <a:pt x="118046" y="351342"/>
                      <a:pt x="92614" y="344579"/>
                      <a:pt x="70135" y="330387"/>
                    </a:cubicBezTo>
                    <a:lnTo>
                      <a:pt x="70135" y="330387"/>
                    </a:lnTo>
                    <a:cubicBezTo>
                      <a:pt x="-3112" y="284476"/>
                      <a:pt x="-22067" y="177796"/>
                      <a:pt x="27939" y="92547"/>
                    </a:cubicBezTo>
                    <a:cubicBezTo>
                      <a:pt x="46703" y="60734"/>
                      <a:pt x="72707" y="35493"/>
                      <a:pt x="103282" y="19491"/>
                    </a:cubicBezTo>
                    <a:cubicBezTo>
                      <a:pt x="106616" y="17776"/>
                      <a:pt x="109473" y="16252"/>
                      <a:pt x="112331" y="15014"/>
                    </a:cubicBezTo>
                    <a:cubicBezTo>
                      <a:pt x="113950" y="14157"/>
                      <a:pt x="116236" y="13109"/>
                      <a:pt x="118522" y="12156"/>
                    </a:cubicBezTo>
                    <a:cubicBezTo>
                      <a:pt x="164337" y="-6798"/>
                      <a:pt x="213296" y="-3464"/>
                      <a:pt x="252824" y="21301"/>
                    </a:cubicBezTo>
                    <a:cubicBezTo>
                      <a:pt x="320166" y="63496"/>
                      <a:pt x="342550" y="157603"/>
                      <a:pt x="304831" y="240090"/>
                    </a:cubicBezTo>
                    <a:cubicBezTo>
                      <a:pt x="301878" y="246567"/>
                      <a:pt x="298449" y="253139"/>
                      <a:pt x="294925" y="259140"/>
                    </a:cubicBezTo>
                    <a:cubicBezTo>
                      <a:pt x="293972" y="260854"/>
                      <a:pt x="292925" y="262473"/>
                      <a:pt x="291877" y="264093"/>
                    </a:cubicBezTo>
                    <a:lnTo>
                      <a:pt x="290162" y="266855"/>
                    </a:lnTo>
                    <a:cubicBezTo>
                      <a:pt x="283971" y="276094"/>
                      <a:pt x="278161" y="283810"/>
                      <a:pt x="271970" y="290953"/>
                    </a:cubicBezTo>
                    <a:cubicBezTo>
                      <a:pt x="236918" y="330482"/>
                      <a:pt x="189769" y="351532"/>
                      <a:pt x="144049" y="351532"/>
                    </a:cubicBezTo>
                    <a:close/>
                    <a:moveTo>
                      <a:pt x="178148" y="23872"/>
                    </a:moveTo>
                    <a:cubicBezTo>
                      <a:pt x="161384" y="23872"/>
                      <a:pt x="144239" y="27301"/>
                      <a:pt x="127571" y="34159"/>
                    </a:cubicBezTo>
                    <a:cubicBezTo>
                      <a:pt x="125951" y="34826"/>
                      <a:pt x="124237" y="35588"/>
                      <a:pt x="122618" y="36445"/>
                    </a:cubicBezTo>
                    <a:cubicBezTo>
                      <a:pt x="119474" y="37874"/>
                      <a:pt x="116998" y="39112"/>
                      <a:pt x="114617" y="40351"/>
                    </a:cubicBezTo>
                    <a:cubicBezTo>
                      <a:pt x="87661" y="54447"/>
                      <a:pt x="64896" y="76641"/>
                      <a:pt x="48418" y="104549"/>
                    </a:cubicBezTo>
                    <a:cubicBezTo>
                      <a:pt x="4889" y="178749"/>
                      <a:pt x="20224" y="271046"/>
                      <a:pt x="82708" y="310194"/>
                    </a:cubicBezTo>
                    <a:lnTo>
                      <a:pt x="82708" y="310194"/>
                    </a:lnTo>
                    <a:cubicBezTo>
                      <a:pt x="135667" y="343436"/>
                      <a:pt x="206152" y="328958"/>
                      <a:pt x="254063" y="274951"/>
                    </a:cubicBezTo>
                    <a:cubicBezTo>
                      <a:pt x="259492" y="268760"/>
                      <a:pt x="264731" y="261807"/>
                      <a:pt x="270065" y="253806"/>
                    </a:cubicBezTo>
                    <a:lnTo>
                      <a:pt x="271684" y="251139"/>
                    </a:lnTo>
                    <a:cubicBezTo>
                      <a:pt x="272541" y="249710"/>
                      <a:pt x="273494" y="248377"/>
                      <a:pt x="274351" y="246853"/>
                    </a:cubicBezTo>
                    <a:cubicBezTo>
                      <a:pt x="277494" y="241519"/>
                      <a:pt x="280542" y="235708"/>
                      <a:pt x="283114" y="229993"/>
                    </a:cubicBezTo>
                    <a:cubicBezTo>
                      <a:pt x="315880" y="158365"/>
                      <a:pt x="297401" y="77212"/>
                      <a:pt x="240156" y="41303"/>
                    </a:cubicBezTo>
                    <a:cubicBezTo>
                      <a:pt x="221487" y="29587"/>
                      <a:pt x="200151" y="23682"/>
                      <a:pt x="178053" y="23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>
                <a:off x="2900076" y="2534606"/>
                <a:ext cx="226906" cy="351087"/>
              </a:xfrm>
              <a:custGeom>
                <a:rect b="b" l="l" r="r" t="t"/>
                <a:pathLst>
                  <a:path extrusionOk="0" h="351087" w="226906">
                    <a:moveTo>
                      <a:pt x="89630" y="211261"/>
                    </a:moveTo>
                    <a:cubicBezTo>
                      <a:pt x="91154" y="211832"/>
                      <a:pt x="123920" y="232597"/>
                      <a:pt x="120205" y="260981"/>
                    </a:cubicBezTo>
                    <a:cubicBezTo>
                      <a:pt x="115157" y="299177"/>
                      <a:pt x="122491" y="331180"/>
                      <a:pt x="190119" y="351088"/>
                    </a:cubicBezTo>
                    <a:cubicBezTo>
                      <a:pt x="193833" y="349659"/>
                      <a:pt x="196500" y="348611"/>
                      <a:pt x="200215" y="347087"/>
                    </a:cubicBezTo>
                    <a:cubicBezTo>
                      <a:pt x="203739" y="341182"/>
                      <a:pt x="206978" y="334895"/>
                      <a:pt x="209740" y="328799"/>
                    </a:cubicBezTo>
                    <a:cubicBezTo>
                      <a:pt x="244602" y="252695"/>
                      <a:pt x="225171" y="164493"/>
                      <a:pt x="162306" y="125060"/>
                    </a:cubicBezTo>
                    <a:cubicBezTo>
                      <a:pt x="162210" y="125060"/>
                      <a:pt x="162115" y="124964"/>
                      <a:pt x="162020" y="124869"/>
                    </a:cubicBezTo>
                    <a:cubicBezTo>
                      <a:pt x="173831" y="113915"/>
                      <a:pt x="178974" y="96485"/>
                      <a:pt x="172402" y="79530"/>
                    </a:cubicBezTo>
                    <a:cubicBezTo>
                      <a:pt x="166878" y="65433"/>
                      <a:pt x="153352" y="55241"/>
                      <a:pt x="138207" y="53908"/>
                    </a:cubicBezTo>
                    <a:cubicBezTo>
                      <a:pt x="137064" y="53812"/>
                      <a:pt x="135921" y="53717"/>
                      <a:pt x="134874" y="53717"/>
                    </a:cubicBezTo>
                    <a:cubicBezTo>
                      <a:pt x="122967" y="53527"/>
                      <a:pt x="113918" y="44478"/>
                      <a:pt x="111061" y="32953"/>
                    </a:cubicBezTo>
                    <a:cubicBezTo>
                      <a:pt x="109918" y="28190"/>
                      <a:pt x="106965" y="23999"/>
                      <a:pt x="104013" y="19046"/>
                    </a:cubicBezTo>
                    <a:cubicBezTo>
                      <a:pt x="86772" y="-9814"/>
                      <a:pt x="34480" y="-8386"/>
                      <a:pt x="12001" y="40763"/>
                    </a:cubicBezTo>
                    <a:cubicBezTo>
                      <a:pt x="-26575" y="125345"/>
                      <a:pt x="35528" y="190687"/>
                      <a:pt x="89630" y="211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4"/>
              <p:cNvSpPr/>
              <p:nvPr/>
            </p:nvSpPr>
            <p:spPr>
              <a:xfrm>
                <a:off x="2888332" y="2522780"/>
                <a:ext cx="250748" cy="374915"/>
              </a:xfrm>
              <a:custGeom>
                <a:rect b="b" l="l" r="r" t="t"/>
                <a:pathLst>
                  <a:path extrusionOk="0" h="374915" w="250748">
                    <a:moveTo>
                      <a:pt x="201863" y="374820"/>
                    </a:moveTo>
                    <a:cubicBezTo>
                      <a:pt x="200720" y="374820"/>
                      <a:pt x="199577" y="374630"/>
                      <a:pt x="198529" y="374344"/>
                    </a:cubicBezTo>
                    <a:cubicBezTo>
                      <a:pt x="120519" y="351293"/>
                      <a:pt x="115185" y="309288"/>
                      <a:pt x="120138" y="271188"/>
                    </a:cubicBezTo>
                    <a:cubicBezTo>
                      <a:pt x="122615" y="251948"/>
                      <a:pt x="99374" y="235946"/>
                      <a:pt x="96326" y="233850"/>
                    </a:cubicBezTo>
                    <a:cubicBezTo>
                      <a:pt x="65655" y="222039"/>
                      <a:pt x="26888" y="194131"/>
                      <a:pt x="9172" y="150983"/>
                    </a:cubicBezTo>
                    <a:cubicBezTo>
                      <a:pt x="-4258" y="118407"/>
                      <a:pt x="-2925" y="82688"/>
                      <a:pt x="13077" y="47732"/>
                    </a:cubicBezTo>
                    <a:cubicBezTo>
                      <a:pt x="26031" y="19347"/>
                      <a:pt x="49748" y="1535"/>
                      <a:pt x="76609" y="107"/>
                    </a:cubicBezTo>
                    <a:cubicBezTo>
                      <a:pt x="97374" y="-1131"/>
                      <a:pt x="116424" y="8489"/>
                      <a:pt x="126139" y="24872"/>
                    </a:cubicBezTo>
                    <a:lnTo>
                      <a:pt x="127472" y="27158"/>
                    </a:lnTo>
                    <a:cubicBezTo>
                      <a:pt x="130235" y="31634"/>
                      <a:pt x="132997" y="36206"/>
                      <a:pt x="134426" y="42017"/>
                    </a:cubicBezTo>
                    <a:cubicBezTo>
                      <a:pt x="135854" y="47827"/>
                      <a:pt x="140236" y="53637"/>
                      <a:pt x="146808" y="53732"/>
                    </a:cubicBezTo>
                    <a:cubicBezTo>
                      <a:pt x="148142" y="53732"/>
                      <a:pt x="149570" y="53732"/>
                      <a:pt x="151094" y="53923"/>
                    </a:cubicBezTo>
                    <a:cubicBezTo>
                      <a:pt x="170716" y="55637"/>
                      <a:pt x="188147" y="68687"/>
                      <a:pt x="195290" y="87070"/>
                    </a:cubicBezTo>
                    <a:cubicBezTo>
                      <a:pt x="201482" y="102977"/>
                      <a:pt x="199767" y="120217"/>
                      <a:pt x="191195" y="134219"/>
                    </a:cubicBezTo>
                    <a:cubicBezTo>
                      <a:pt x="250154" y="179367"/>
                      <a:pt x="268157" y="267569"/>
                      <a:pt x="232438" y="345579"/>
                    </a:cubicBezTo>
                    <a:cubicBezTo>
                      <a:pt x="229390" y="352151"/>
                      <a:pt x="225961" y="358818"/>
                      <a:pt x="222341" y="365009"/>
                    </a:cubicBezTo>
                    <a:cubicBezTo>
                      <a:pt x="221008" y="367296"/>
                      <a:pt x="218912" y="369105"/>
                      <a:pt x="216436" y="370058"/>
                    </a:cubicBezTo>
                    <a:lnTo>
                      <a:pt x="206339" y="374058"/>
                    </a:lnTo>
                    <a:cubicBezTo>
                      <a:pt x="204911" y="374630"/>
                      <a:pt x="203482" y="374915"/>
                      <a:pt x="201958" y="374915"/>
                    </a:cubicBezTo>
                    <a:close/>
                    <a:moveTo>
                      <a:pt x="79943" y="23919"/>
                    </a:moveTo>
                    <a:cubicBezTo>
                      <a:pt x="79276" y="23919"/>
                      <a:pt x="78514" y="23919"/>
                      <a:pt x="77752" y="23919"/>
                    </a:cubicBezTo>
                    <a:cubicBezTo>
                      <a:pt x="59940" y="24872"/>
                      <a:pt x="43843" y="37540"/>
                      <a:pt x="34604" y="57638"/>
                    </a:cubicBezTo>
                    <a:cubicBezTo>
                      <a:pt x="21269" y="86879"/>
                      <a:pt x="20126" y="115264"/>
                      <a:pt x="31079" y="141934"/>
                    </a:cubicBezTo>
                    <a:cubicBezTo>
                      <a:pt x="46129" y="178415"/>
                      <a:pt x="79371" y="202037"/>
                      <a:pt x="105565" y="211848"/>
                    </a:cubicBezTo>
                    <a:cubicBezTo>
                      <a:pt x="105565" y="211848"/>
                      <a:pt x="105565" y="211848"/>
                      <a:pt x="105565" y="211848"/>
                    </a:cubicBezTo>
                    <a:cubicBezTo>
                      <a:pt x="110042" y="213562"/>
                      <a:pt x="148332" y="238517"/>
                      <a:pt x="143665" y="274236"/>
                    </a:cubicBezTo>
                    <a:cubicBezTo>
                      <a:pt x="139664" y="304716"/>
                      <a:pt x="141284" y="331482"/>
                      <a:pt x="201291" y="350246"/>
                    </a:cubicBezTo>
                    <a:lnTo>
                      <a:pt x="203672" y="349293"/>
                    </a:lnTo>
                    <a:cubicBezTo>
                      <a:pt x="206149" y="344816"/>
                      <a:pt x="208530" y="340149"/>
                      <a:pt x="210721" y="335577"/>
                    </a:cubicBezTo>
                    <a:cubicBezTo>
                      <a:pt x="243487" y="263949"/>
                      <a:pt x="225008" y="182796"/>
                      <a:pt x="167763" y="146887"/>
                    </a:cubicBezTo>
                    <a:cubicBezTo>
                      <a:pt x="164620" y="144887"/>
                      <a:pt x="162429" y="141553"/>
                      <a:pt x="162048" y="137838"/>
                    </a:cubicBezTo>
                    <a:cubicBezTo>
                      <a:pt x="161667" y="134123"/>
                      <a:pt x="162905" y="130409"/>
                      <a:pt x="165668" y="127932"/>
                    </a:cubicBezTo>
                    <a:cubicBezTo>
                      <a:pt x="174716" y="119550"/>
                      <a:pt x="177574" y="107263"/>
                      <a:pt x="173002" y="95738"/>
                    </a:cubicBezTo>
                    <a:cubicBezTo>
                      <a:pt x="169097" y="85832"/>
                      <a:pt x="159476" y="78593"/>
                      <a:pt x="148808" y="77640"/>
                    </a:cubicBezTo>
                    <a:cubicBezTo>
                      <a:pt x="147951" y="77640"/>
                      <a:pt x="147189" y="77545"/>
                      <a:pt x="146427" y="77545"/>
                    </a:cubicBezTo>
                    <a:cubicBezTo>
                      <a:pt x="129663" y="77354"/>
                      <a:pt x="115471" y="65353"/>
                      <a:pt x="111185" y="47732"/>
                    </a:cubicBezTo>
                    <a:cubicBezTo>
                      <a:pt x="110613" y="45541"/>
                      <a:pt x="108994" y="42779"/>
                      <a:pt x="106994" y="39635"/>
                    </a:cubicBezTo>
                    <a:lnTo>
                      <a:pt x="105470" y="37159"/>
                    </a:lnTo>
                    <a:cubicBezTo>
                      <a:pt x="100421" y="28777"/>
                      <a:pt x="90992" y="23919"/>
                      <a:pt x="79847" y="239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34"/>
              <p:cNvSpPr/>
              <p:nvPr/>
            </p:nvSpPr>
            <p:spPr>
              <a:xfrm>
                <a:off x="2857937" y="3032340"/>
                <a:ext cx="116758" cy="44519"/>
              </a:xfrm>
              <a:custGeom>
                <a:rect b="b" l="l" r="r" t="t"/>
                <a:pathLst>
                  <a:path extrusionOk="0" h="44519" w="116758">
                    <a:moveTo>
                      <a:pt x="64618" y="44520"/>
                    </a:moveTo>
                    <a:cubicBezTo>
                      <a:pt x="42043" y="44520"/>
                      <a:pt x="20136" y="36328"/>
                      <a:pt x="3657" y="20517"/>
                    </a:cubicBezTo>
                    <a:cubicBezTo>
                      <a:pt x="-1105" y="15945"/>
                      <a:pt x="-1200" y="8420"/>
                      <a:pt x="3277" y="3657"/>
                    </a:cubicBezTo>
                    <a:cubicBezTo>
                      <a:pt x="7849" y="-1105"/>
                      <a:pt x="15373" y="-1200"/>
                      <a:pt x="20136" y="3277"/>
                    </a:cubicBezTo>
                    <a:cubicBezTo>
                      <a:pt x="40424" y="22803"/>
                      <a:pt x="72238" y="26232"/>
                      <a:pt x="99289" y="11849"/>
                    </a:cubicBezTo>
                    <a:cubicBezTo>
                      <a:pt x="105004" y="8706"/>
                      <a:pt x="112338" y="10992"/>
                      <a:pt x="115386" y="16802"/>
                    </a:cubicBezTo>
                    <a:cubicBezTo>
                      <a:pt x="118434" y="22612"/>
                      <a:pt x="116243" y="29851"/>
                      <a:pt x="110433" y="32899"/>
                    </a:cubicBezTo>
                    <a:cubicBezTo>
                      <a:pt x="95764" y="40710"/>
                      <a:pt x="79953" y="44520"/>
                      <a:pt x="64522" y="445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2801258" y="2441682"/>
                <a:ext cx="84324" cy="134505"/>
              </a:xfrm>
              <a:custGeom>
                <a:rect b="b" l="l" r="r" t="t"/>
                <a:pathLst>
                  <a:path extrusionOk="0" h="134505" w="84324">
                    <a:moveTo>
                      <a:pt x="69671" y="432"/>
                    </a:moveTo>
                    <a:cubicBezTo>
                      <a:pt x="80148" y="-2521"/>
                      <a:pt x="88721" y="10338"/>
                      <a:pt x="81863" y="18720"/>
                    </a:cubicBezTo>
                    <a:cubicBezTo>
                      <a:pt x="65004" y="39389"/>
                      <a:pt x="39667" y="74251"/>
                      <a:pt x="36619" y="100349"/>
                    </a:cubicBezTo>
                    <a:cubicBezTo>
                      <a:pt x="31952" y="139783"/>
                      <a:pt x="9092" y="142068"/>
                      <a:pt x="1472" y="122447"/>
                    </a:cubicBezTo>
                    <a:cubicBezTo>
                      <a:pt x="-6148" y="102730"/>
                      <a:pt x="16902" y="38055"/>
                      <a:pt x="45573" y="13862"/>
                    </a:cubicBezTo>
                    <a:cubicBezTo>
                      <a:pt x="54336" y="6433"/>
                      <a:pt x="62527" y="2432"/>
                      <a:pt x="69766" y="3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>
                <a:off x="2789268" y="2429808"/>
                <a:ext cx="108125" cy="158324"/>
              </a:xfrm>
              <a:custGeom>
                <a:rect b="b" l="l" r="r" t="t"/>
                <a:pathLst>
                  <a:path extrusionOk="0" h="158324" w="108125">
                    <a:moveTo>
                      <a:pt x="27369" y="158324"/>
                    </a:moveTo>
                    <a:cubicBezTo>
                      <a:pt x="16701" y="158324"/>
                      <a:pt x="6985" y="150895"/>
                      <a:pt x="2223" y="138607"/>
                    </a:cubicBezTo>
                    <a:cubicBezTo>
                      <a:pt x="-8064" y="112033"/>
                      <a:pt x="18987" y="42596"/>
                      <a:pt x="49753" y="16688"/>
                    </a:cubicBezTo>
                    <a:cubicBezTo>
                      <a:pt x="58897" y="8972"/>
                      <a:pt x="68517" y="3638"/>
                      <a:pt x="78328" y="876"/>
                    </a:cubicBezTo>
                    <a:lnTo>
                      <a:pt x="78328" y="876"/>
                    </a:lnTo>
                    <a:cubicBezTo>
                      <a:pt x="88043" y="-1886"/>
                      <a:pt x="98425" y="2019"/>
                      <a:pt x="104140" y="10687"/>
                    </a:cubicBezTo>
                    <a:cubicBezTo>
                      <a:pt x="109855" y="19259"/>
                      <a:pt x="109379" y="30308"/>
                      <a:pt x="102997" y="38119"/>
                    </a:cubicBezTo>
                    <a:cubicBezTo>
                      <a:pt x="77851" y="68885"/>
                      <a:pt x="62326" y="96412"/>
                      <a:pt x="60325" y="113652"/>
                    </a:cubicBezTo>
                    <a:cubicBezTo>
                      <a:pt x="55849" y="151943"/>
                      <a:pt x="36227" y="157372"/>
                      <a:pt x="30322" y="158134"/>
                    </a:cubicBezTo>
                    <a:cubicBezTo>
                      <a:pt x="29369" y="158229"/>
                      <a:pt x="28321" y="158324"/>
                      <a:pt x="27369" y="158324"/>
                    </a:cubicBezTo>
                    <a:close/>
                    <a:moveTo>
                      <a:pt x="83757" y="24117"/>
                    </a:moveTo>
                    <a:cubicBezTo>
                      <a:pt x="77566" y="26117"/>
                      <a:pt x="71279" y="29737"/>
                      <a:pt x="65183" y="34880"/>
                    </a:cubicBezTo>
                    <a:cubicBezTo>
                      <a:pt x="38608" y="57359"/>
                      <a:pt x="19463" y="117081"/>
                      <a:pt x="24511" y="130035"/>
                    </a:cubicBezTo>
                    <a:cubicBezTo>
                      <a:pt x="25750" y="133369"/>
                      <a:pt x="27274" y="134417"/>
                      <a:pt x="27655" y="134512"/>
                    </a:cubicBezTo>
                    <a:cubicBezTo>
                      <a:pt x="28512" y="134226"/>
                      <a:pt x="34608" y="129082"/>
                      <a:pt x="36703" y="110794"/>
                    </a:cubicBezTo>
                    <a:cubicBezTo>
                      <a:pt x="39942" y="83172"/>
                      <a:pt x="63945" y="48501"/>
                      <a:pt x="83757" y="24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>
                <a:off x="2815692" y="2605100"/>
                <a:ext cx="24083" cy="25595"/>
              </a:xfrm>
              <a:custGeom>
                <a:rect b="b" l="l" r="r" t="t"/>
                <a:pathLst>
                  <a:path extrusionOk="0" h="25595" w="24083">
                    <a:moveTo>
                      <a:pt x="23138" y="17894"/>
                    </a:moveTo>
                    <a:cubicBezTo>
                      <a:pt x="20567" y="24371"/>
                      <a:pt x="13423" y="27324"/>
                      <a:pt x="7327" y="24561"/>
                    </a:cubicBezTo>
                    <a:cubicBezTo>
                      <a:pt x="1231" y="21799"/>
                      <a:pt x="-1627" y="14179"/>
                      <a:pt x="945" y="7702"/>
                    </a:cubicBezTo>
                    <a:cubicBezTo>
                      <a:pt x="3517" y="1225"/>
                      <a:pt x="10660" y="-1728"/>
                      <a:pt x="16756" y="1035"/>
                    </a:cubicBezTo>
                    <a:cubicBezTo>
                      <a:pt x="22852" y="3892"/>
                      <a:pt x="25710" y="11417"/>
                      <a:pt x="23138" y="17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>
                <a:off x="2803814" y="2593137"/>
                <a:ext cx="47948" cy="49478"/>
              </a:xfrm>
              <a:custGeom>
                <a:rect b="b" l="l" r="r" t="t"/>
                <a:pathLst>
                  <a:path extrusionOk="0" h="49478" w="47948">
                    <a:moveTo>
                      <a:pt x="24063" y="49479"/>
                    </a:moveTo>
                    <a:cubicBezTo>
                      <a:pt x="20729" y="49479"/>
                      <a:pt x="17395" y="48717"/>
                      <a:pt x="14252" y="47288"/>
                    </a:cubicBezTo>
                    <a:cubicBezTo>
                      <a:pt x="2346" y="41764"/>
                      <a:pt x="-3179" y="27666"/>
                      <a:pt x="1869" y="15189"/>
                    </a:cubicBezTo>
                    <a:cubicBezTo>
                      <a:pt x="4346" y="8997"/>
                      <a:pt x="9299" y="4044"/>
                      <a:pt x="15300" y="1663"/>
                    </a:cubicBezTo>
                    <a:cubicBezTo>
                      <a:pt x="21300" y="-718"/>
                      <a:pt x="27777" y="-528"/>
                      <a:pt x="33683" y="2139"/>
                    </a:cubicBezTo>
                    <a:cubicBezTo>
                      <a:pt x="45684" y="7664"/>
                      <a:pt x="51114" y="21761"/>
                      <a:pt x="46065" y="34239"/>
                    </a:cubicBezTo>
                    <a:lnTo>
                      <a:pt x="46065" y="34239"/>
                    </a:lnTo>
                    <a:cubicBezTo>
                      <a:pt x="43589" y="40430"/>
                      <a:pt x="38636" y="45383"/>
                      <a:pt x="32635" y="47764"/>
                    </a:cubicBezTo>
                    <a:cubicBezTo>
                      <a:pt x="29873" y="48907"/>
                      <a:pt x="26920" y="49383"/>
                      <a:pt x="24063" y="49383"/>
                    </a:cubicBezTo>
                    <a:close/>
                    <a:moveTo>
                      <a:pt x="24063" y="25476"/>
                    </a:moveTo>
                    <a:cubicBezTo>
                      <a:pt x="24063" y="25476"/>
                      <a:pt x="24158" y="25666"/>
                      <a:pt x="24253" y="25666"/>
                    </a:cubicBezTo>
                    <a:cubicBezTo>
                      <a:pt x="24253" y="25666"/>
                      <a:pt x="24253" y="25666"/>
                      <a:pt x="24063" y="25476"/>
                    </a:cubicBezTo>
                    <a:close/>
                    <a:moveTo>
                      <a:pt x="23682" y="23761"/>
                    </a:moveTo>
                    <a:cubicBezTo>
                      <a:pt x="23682" y="24428"/>
                      <a:pt x="23777" y="24999"/>
                      <a:pt x="23967" y="25381"/>
                    </a:cubicBezTo>
                    <a:cubicBezTo>
                      <a:pt x="24253" y="24618"/>
                      <a:pt x="23872" y="23856"/>
                      <a:pt x="23682" y="237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1575815" y="2954165"/>
                <a:ext cx="356298" cy="400730"/>
              </a:xfrm>
              <a:custGeom>
                <a:rect b="b" l="l" r="r" t="t"/>
                <a:pathLst>
                  <a:path extrusionOk="0" h="400730" w="356298">
                    <a:moveTo>
                      <a:pt x="323850" y="225470"/>
                    </a:moveTo>
                    <a:cubicBezTo>
                      <a:pt x="323850" y="225470"/>
                      <a:pt x="385953" y="25255"/>
                      <a:pt x="338328" y="16206"/>
                    </a:cubicBezTo>
                    <a:cubicBezTo>
                      <a:pt x="290703" y="7157"/>
                      <a:pt x="183547" y="-15227"/>
                      <a:pt x="183547" y="16206"/>
                    </a:cubicBezTo>
                    <a:cubicBezTo>
                      <a:pt x="183547" y="47638"/>
                      <a:pt x="274225" y="89453"/>
                      <a:pt x="274225" y="89453"/>
                    </a:cubicBezTo>
                    <a:cubicBezTo>
                      <a:pt x="274225" y="89453"/>
                      <a:pt x="240697" y="130220"/>
                      <a:pt x="240697" y="141364"/>
                    </a:cubicBezTo>
                    <a:cubicBezTo>
                      <a:pt x="240697" y="152509"/>
                      <a:pt x="238125" y="244901"/>
                      <a:pt x="238125" y="244901"/>
                    </a:cubicBezTo>
                    <a:lnTo>
                      <a:pt x="0" y="244901"/>
                    </a:lnTo>
                    <a:lnTo>
                      <a:pt x="131159" y="400730"/>
                    </a:lnTo>
                    <a:lnTo>
                      <a:pt x="323850" y="2254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4"/>
              <p:cNvSpPr/>
              <p:nvPr/>
            </p:nvSpPr>
            <p:spPr>
              <a:xfrm>
                <a:off x="1564074" y="2942439"/>
                <a:ext cx="379910" cy="424552"/>
              </a:xfrm>
              <a:custGeom>
                <a:rect b="b" l="l" r="r" t="t"/>
                <a:pathLst>
                  <a:path extrusionOk="0" h="424552" w="379910">
                    <a:moveTo>
                      <a:pt x="142996" y="424457"/>
                    </a:moveTo>
                    <a:cubicBezTo>
                      <a:pt x="142996" y="424457"/>
                      <a:pt x="142424" y="424457"/>
                      <a:pt x="142234" y="424457"/>
                    </a:cubicBezTo>
                    <a:cubicBezTo>
                      <a:pt x="138995" y="424267"/>
                      <a:pt x="136043" y="422743"/>
                      <a:pt x="133947" y="420266"/>
                    </a:cubicBezTo>
                    <a:lnTo>
                      <a:pt x="2788" y="264342"/>
                    </a:lnTo>
                    <a:cubicBezTo>
                      <a:pt x="-165" y="260818"/>
                      <a:pt x="-832" y="255865"/>
                      <a:pt x="1073" y="251674"/>
                    </a:cubicBezTo>
                    <a:cubicBezTo>
                      <a:pt x="2978" y="247483"/>
                      <a:pt x="7265" y="244816"/>
                      <a:pt x="11837" y="244816"/>
                    </a:cubicBezTo>
                    <a:lnTo>
                      <a:pt x="238341" y="244816"/>
                    </a:lnTo>
                    <a:cubicBezTo>
                      <a:pt x="239008" y="219670"/>
                      <a:pt x="240532" y="161663"/>
                      <a:pt x="240532" y="153185"/>
                    </a:cubicBezTo>
                    <a:cubicBezTo>
                      <a:pt x="240532" y="142803"/>
                      <a:pt x="253581" y="123277"/>
                      <a:pt x="267297" y="105560"/>
                    </a:cubicBezTo>
                    <a:cubicBezTo>
                      <a:pt x="237008" y="90320"/>
                      <a:pt x="183382" y="58888"/>
                      <a:pt x="183382" y="28122"/>
                    </a:cubicBezTo>
                    <a:cubicBezTo>
                      <a:pt x="183382" y="20883"/>
                      <a:pt x="186430" y="14501"/>
                      <a:pt x="192145" y="9739"/>
                    </a:cubicBezTo>
                    <a:cubicBezTo>
                      <a:pt x="213957" y="-8264"/>
                      <a:pt x="276346" y="1833"/>
                      <a:pt x="343783" y="14787"/>
                    </a:cubicBezTo>
                    <a:lnTo>
                      <a:pt x="352355" y="16406"/>
                    </a:lnTo>
                    <a:cubicBezTo>
                      <a:pt x="360452" y="17930"/>
                      <a:pt x="367214" y="22788"/>
                      <a:pt x="371786" y="30503"/>
                    </a:cubicBezTo>
                    <a:cubicBezTo>
                      <a:pt x="397218" y="72794"/>
                      <a:pt x="355594" y="213193"/>
                      <a:pt x="347021" y="240910"/>
                    </a:cubicBezTo>
                    <a:cubicBezTo>
                      <a:pt x="346355" y="242911"/>
                      <a:pt x="345212" y="244720"/>
                      <a:pt x="343688" y="246149"/>
                    </a:cubicBezTo>
                    <a:lnTo>
                      <a:pt x="150997" y="421409"/>
                    </a:lnTo>
                    <a:cubicBezTo>
                      <a:pt x="148806" y="423409"/>
                      <a:pt x="145949" y="424552"/>
                      <a:pt x="142996" y="424552"/>
                    </a:cubicBezTo>
                    <a:close/>
                    <a:moveTo>
                      <a:pt x="37459" y="268533"/>
                    </a:moveTo>
                    <a:lnTo>
                      <a:pt x="144139" y="395406"/>
                    </a:lnTo>
                    <a:lnTo>
                      <a:pt x="325209" y="230624"/>
                    </a:lnTo>
                    <a:cubicBezTo>
                      <a:pt x="343688" y="169949"/>
                      <a:pt x="366548" y="67936"/>
                      <a:pt x="351403" y="42695"/>
                    </a:cubicBezTo>
                    <a:cubicBezTo>
                      <a:pt x="349879" y="40124"/>
                      <a:pt x="348545" y="39838"/>
                      <a:pt x="347974" y="39742"/>
                    </a:cubicBezTo>
                    <a:lnTo>
                      <a:pt x="339306" y="38123"/>
                    </a:lnTo>
                    <a:cubicBezTo>
                      <a:pt x="238722" y="18883"/>
                      <a:pt x="211957" y="22121"/>
                      <a:pt x="207099" y="28313"/>
                    </a:cubicBezTo>
                    <a:cubicBezTo>
                      <a:pt x="207290" y="42314"/>
                      <a:pt x="250533" y="71842"/>
                      <a:pt x="291014" y="90511"/>
                    </a:cubicBezTo>
                    <a:cubicBezTo>
                      <a:pt x="294348" y="92035"/>
                      <a:pt x="296825" y="95083"/>
                      <a:pt x="297587" y="98702"/>
                    </a:cubicBezTo>
                    <a:cubicBezTo>
                      <a:pt x="298444" y="102322"/>
                      <a:pt x="297587" y="106036"/>
                      <a:pt x="295205" y="108894"/>
                    </a:cubicBezTo>
                    <a:cubicBezTo>
                      <a:pt x="281299" y="125753"/>
                      <a:pt x="265583" y="147947"/>
                      <a:pt x="264344" y="153947"/>
                    </a:cubicBezTo>
                    <a:cubicBezTo>
                      <a:pt x="264344" y="164330"/>
                      <a:pt x="261963" y="253293"/>
                      <a:pt x="261868" y="257008"/>
                    </a:cubicBezTo>
                    <a:cubicBezTo>
                      <a:pt x="261677" y="263485"/>
                      <a:pt x="256439" y="268628"/>
                      <a:pt x="249962" y="268628"/>
                    </a:cubicBezTo>
                    <a:lnTo>
                      <a:pt x="37459" y="268628"/>
                    </a:lnTo>
                    <a:close/>
                    <a:moveTo>
                      <a:pt x="335687" y="237196"/>
                    </a:moveTo>
                    <a:lnTo>
                      <a:pt x="335687" y="237196"/>
                    </a:lnTo>
                    <a:lnTo>
                      <a:pt x="335687" y="237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>
                <a:off x="2498394" y="3254344"/>
                <a:ext cx="70956" cy="314006"/>
              </a:xfrm>
              <a:custGeom>
                <a:rect b="b" l="l" r="r" t="t"/>
                <a:pathLst>
                  <a:path extrusionOk="0" h="314006" w="70956">
                    <a:moveTo>
                      <a:pt x="12490" y="313911"/>
                    </a:moveTo>
                    <a:cubicBezTo>
                      <a:pt x="6585" y="313911"/>
                      <a:pt x="1536" y="309530"/>
                      <a:pt x="679" y="303624"/>
                    </a:cubicBezTo>
                    <a:cubicBezTo>
                      <a:pt x="-2274" y="281812"/>
                      <a:pt x="4870" y="203326"/>
                      <a:pt x="13062" y="143128"/>
                    </a:cubicBezTo>
                    <a:cubicBezTo>
                      <a:pt x="32112" y="4348"/>
                      <a:pt x="47733" y="1681"/>
                      <a:pt x="57067" y="157"/>
                    </a:cubicBezTo>
                    <a:cubicBezTo>
                      <a:pt x="63544" y="-890"/>
                      <a:pt x="69735" y="3396"/>
                      <a:pt x="70783" y="9873"/>
                    </a:cubicBezTo>
                    <a:cubicBezTo>
                      <a:pt x="71736" y="15397"/>
                      <a:pt x="68688" y="20636"/>
                      <a:pt x="63735" y="22827"/>
                    </a:cubicBezTo>
                    <a:cubicBezTo>
                      <a:pt x="46590" y="44734"/>
                      <a:pt x="18681" y="260095"/>
                      <a:pt x="24206" y="300481"/>
                    </a:cubicBezTo>
                    <a:cubicBezTo>
                      <a:pt x="25063" y="306958"/>
                      <a:pt x="20491" y="312958"/>
                      <a:pt x="14014" y="313911"/>
                    </a:cubicBezTo>
                    <a:cubicBezTo>
                      <a:pt x="13443" y="313911"/>
                      <a:pt x="12966" y="314006"/>
                      <a:pt x="12395" y="3140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4"/>
              <p:cNvSpPr/>
              <p:nvPr/>
            </p:nvSpPr>
            <p:spPr>
              <a:xfrm>
                <a:off x="2153028" y="3415664"/>
                <a:ext cx="738285" cy="435292"/>
              </a:xfrm>
              <a:custGeom>
                <a:rect b="b" l="l" r="r" t="t"/>
                <a:pathLst>
                  <a:path extrusionOk="0" h="435292" w="738285">
                    <a:moveTo>
                      <a:pt x="738190" y="430721"/>
                    </a:moveTo>
                    <a:lnTo>
                      <a:pt x="135067" y="435293"/>
                    </a:lnTo>
                    <a:lnTo>
                      <a:pt x="2384" y="58865"/>
                    </a:lnTo>
                    <a:cubicBezTo>
                      <a:pt x="-7046" y="32195"/>
                      <a:pt x="12671" y="4192"/>
                      <a:pt x="40960" y="3906"/>
                    </a:cubicBezTo>
                    <a:lnTo>
                      <a:pt x="556929" y="1"/>
                    </a:lnTo>
                    <a:cubicBezTo>
                      <a:pt x="574550" y="-95"/>
                      <a:pt x="590267" y="10954"/>
                      <a:pt x="596172" y="27528"/>
                    </a:cubicBezTo>
                    <a:lnTo>
                      <a:pt x="738285" y="4307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>
                <a:off x="2140987" y="3403846"/>
                <a:ext cx="762040" cy="459017"/>
              </a:xfrm>
              <a:custGeom>
                <a:rect b="b" l="l" r="r" t="t"/>
                <a:pathLst>
                  <a:path extrusionOk="0" h="459017" w="762040">
                    <a:moveTo>
                      <a:pt x="147012" y="459017"/>
                    </a:moveTo>
                    <a:cubicBezTo>
                      <a:pt x="141964" y="459017"/>
                      <a:pt x="137487" y="455874"/>
                      <a:pt x="135772" y="451112"/>
                    </a:cubicBezTo>
                    <a:lnTo>
                      <a:pt x="3089" y="74684"/>
                    </a:lnTo>
                    <a:cubicBezTo>
                      <a:pt x="-2721" y="58301"/>
                      <a:pt x="-245" y="40679"/>
                      <a:pt x="9757" y="26487"/>
                    </a:cubicBezTo>
                    <a:cubicBezTo>
                      <a:pt x="19758" y="12295"/>
                      <a:pt x="35474" y="4008"/>
                      <a:pt x="52810" y="3913"/>
                    </a:cubicBezTo>
                    <a:lnTo>
                      <a:pt x="568779" y="7"/>
                    </a:lnTo>
                    <a:cubicBezTo>
                      <a:pt x="591639" y="-373"/>
                      <a:pt x="611737" y="14104"/>
                      <a:pt x="619261" y="35440"/>
                    </a:cubicBezTo>
                    <a:lnTo>
                      <a:pt x="761374" y="438634"/>
                    </a:lnTo>
                    <a:cubicBezTo>
                      <a:pt x="762613" y="442253"/>
                      <a:pt x="762136" y="446254"/>
                      <a:pt x="759850" y="449397"/>
                    </a:cubicBezTo>
                    <a:cubicBezTo>
                      <a:pt x="757660" y="452540"/>
                      <a:pt x="754040" y="454445"/>
                      <a:pt x="750230" y="454445"/>
                    </a:cubicBezTo>
                    <a:lnTo>
                      <a:pt x="147107" y="459017"/>
                    </a:lnTo>
                    <a:lnTo>
                      <a:pt x="147107" y="459017"/>
                    </a:lnTo>
                    <a:close/>
                    <a:moveTo>
                      <a:pt x="569160" y="23725"/>
                    </a:moveTo>
                    <a:lnTo>
                      <a:pt x="568969" y="23725"/>
                    </a:lnTo>
                    <a:lnTo>
                      <a:pt x="53000" y="27630"/>
                    </a:lnTo>
                    <a:cubicBezTo>
                      <a:pt x="43380" y="27630"/>
                      <a:pt x="34712" y="32297"/>
                      <a:pt x="29188" y="40108"/>
                    </a:cubicBezTo>
                    <a:cubicBezTo>
                      <a:pt x="23663" y="48013"/>
                      <a:pt x="22330" y="57634"/>
                      <a:pt x="25568" y="66682"/>
                    </a:cubicBezTo>
                    <a:lnTo>
                      <a:pt x="155394" y="435110"/>
                    </a:lnTo>
                    <a:lnTo>
                      <a:pt x="733371" y="430728"/>
                    </a:lnTo>
                    <a:lnTo>
                      <a:pt x="596878" y="43251"/>
                    </a:lnTo>
                    <a:cubicBezTo>
                      <a:pt x="592782" y="31535"/>
                      <a:pt x="581638" y="23725"/>
                      <a:pt x="569160" y="237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4"/>
              <p:cNvSpPr/>
              <p:nvPr/>
            </p:nvSpPr>
            <p:spPr>
              <a:xfrm>
                <a:off x="2474784" y="3598068"/>
                <a:ext cx="51435" cy="51434"/>
              </a:xfrm>
              <a:custGeom>
                <a:rect b="b" l="l" r="r" t="t"/>
                <a:pathLst>
                  <a:path extrusionOk="0" h="51434" w="51435">
                    <a:moveTo>
                      <a:pt x="25717" y="0"/>
                    </a:moveTo>
                    <a:cubicBezTo>
                      <a:pt x="11525" y="0"/>
                      <a:pt x="0" y="11525"/>
                      <a:pt x="0" y="25718"/>
                    </a:cubicBezTo>
                    <a:cubicBezTo>
                      <a:pt x="0" y="39910"/>
                      <a:pt x="11525" y="51435"/>
                      <a:pt x="25717" y="51435"/>
                    </a:cubicBezTo>
                    <a:cubicBezTo>
                      <a:pt x="39910" y="51435"/>
                      <a:pt x="51435" y="39910"/>
                      <a:pt x="51435" y="25718"/>
                    </a:cubicBezTo>
                    <a:cubicBezTo>
                      <a:pt x="51435" y="11525"/>
                      <a:pt x="39910" y="0"/>
                      <a:pt x="25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>
                <a:off x="2288190" y="3820191"/>
                <a:ext cx="720375" cy="49339"/>
              </a:xfrm>
              <a:custGeom>
                <a:rect b="b" l="l" r="r" t="t"/>
                <a:pathLst>
                  <a:path extrusionOk="0" h="49339" w="720375">
                    <a:moveTo>
                      <a:pt x="698468" y="44196"/>
                    </a:moveTo>
                    <a:lnTo>
                      <a:pt x="22288" y="49339"/>
                    </a:lnTo>
                    <a:cubicBezTo>
                      <a:pt x="10096" y="49339"/>
                      <a:pt x="95" y="39624"/>
                      <a:pt x="0" y="27432"/>
                    </a:cubicBezTo>
                    <a:lnTo>
                      <a:pt x="0" y="27432"/>
                    </a:lnTo>
                    <a:cubicBezTo>
                      <a:pt x="0" y="15240"/>
                      <a:pt x="9715" y="5239"/>
                      <a:pt x="21907" y="5143"/>
                    </a:cubicBezTo>
                    <a:lnTo>
                      <a:pt x="698087" y="0"/>
                    </a:lnTo>
                    <a:cubicBezTo>
                      <a:pt x="710279" y="0"/>
                      <a:pt x="720281" y="9715"/>
                      <a:pt x="720376" y="21907"/>
                    </a:cubicBezTo>
                    <a:lnTo>
                      <a:pt x="720376" y="21907"/>
                    </a:lnTo>
                    <a:cubicBezTo>
                      <a:pt x="720376" y="34099"/>
                      <a:pt x="710660" y="44101"/>
                      <a:pt x="698468" y="441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2276283" y="3808373"/>
                <a:ext cx="744189" cy="73159"/>
              </a:xfrm>
              <a:custGeom>
                <a:rect b="b" l="l" r="r" t="t"/>
                <a:pathLst>
                  <a:path extrusionOk="0" h="73159" w="744189">
                    <a:moveTo>
                      <a:pt x="34005" y="73159"/>
                    </a:moveTo>
                    <a:cubicBezTo>
                      <a:pt x="15336" y="73159"/>
                      <a:pt x="191" y="58110"/>
                      <a:pt x="0" y="39441"/>
                    </a:cubicBezTo>
                    <a:cubicBezTo>
                      <a:pt x="-95" y="20676"/>
                      <a:pt x="14955" y="5341"/>
                      <a:pt x="33719" y="5151"/>
                    </a:cubicBezTo>
                    <a:lnTo>
                      <a:pt x="709899" y="7"/>
                    </a:lnTo>
                    <a:cubicBezTo>
                      <a:pt x="728853" y="-374"/>
                      <a:pt x="743998" y="14961"/>
                      <a:pt x="744189" y="33726"/>
                    </a:cubicBezTo>
                    <a:cubicBezTo>
                      <a:pt x="744284" y="52490"/>
                      <a:pt x="729234" y="67825"/>
                      <a:pt x="710470" y="68016"/>
                    </a:cubicBezTo>
                    <a:lnTo>
                      <a:pt x="710470" y="68016"/>
                    </a:lnTo>
                    <a:lnTo>
                      <a:pt x="34290" y="73159"/>
                    </a:lnTo>
                    <a:lnTo>
                      <a:pt x="34005" y="73159"/>
                    </a:lnTo>
                    <a:close/>
                    <a:moveTo>
                      <a:pt x="710375" y="56109"/>
                    </a:moveTo>
                    <a:lnTo>
                      <a:pt x="710375" y="56109"/>
                    </a:lnTo>
                    <a:lnTo>
                      <a:pt x="710375" y="56109"/>
                    </a:lnTo>
                    <a:close/>
                    <a:moveTo>
                      <a:pt x="710184" y="23819"/>
                    </a:moveTo>
                    <a:lnTo>
                      <a:pt x="710184" y="23819"/>
                    </a:lnTo>
                    <a:lnTo>
                      <a:pt x="34005" y="28963"/>
                    </a:lnTo>
                    <a:cubicBezTo>
                      <a:pt x="28385" y="28963"/>
                      <a:pt x="23813" y="33630"/>
                      <a:pt x="23908" y="39250"/>
                    </a:cubicBezTo>
                    <a:cubicBezTo>
                      <a:pt x="23908" y="42012"/>
                      <a:pt x="25051" y="44489"/>
                      <a:pt x="26956" y="46394"/>
                    </a:cubicBezTo>
                    <a:cubicBezTo>
                      <a:pt x="28861" y="48299"/>
                      <a:pt x="31433" y="48966"/>
                      <a:pt x="34195" y="49347"/>
                    </a:cubicBezTo>
                    <a:lnTo>
                      <a:pt x="710375" y="44203"/>
                    </a:lnTo>
                    <a:cubicBezTo>
                      <a:pt x="715995" y="44203"/>
                      <a:pt x="720567" y="39536"/>
                      <a:pt x="720471" y="33916"/>
                    </a:cubicBezTo>
                    <a:cubicBezTo>
                      <a:pt x="720471" y="31154"/>
                      <a:pt x="719328" y="28677"/>
                      <a:pt x="717423" y="26772"/>
                    </a:cubicBezTo>
                    <a:cubicBezTo>
                      <a:pt x="715519" y="24867"/>
                      <a:pt x="712947" y="23819"/>
                      <a:pt x="710280" y="238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3052323" y="3347694"/>
                <a:ext cx="226439" cy="245421"/>
              </a:xfrm>
              <a:custGeom>
                <a:rect b="b" l="l" r="r" t="t"/>
                <a:pathLst>
                  <a:path extrusionOk="0" h="245421" w="226439">
                    <a:moveTo>
                      <a:pt x="23298" y="245421"/>
                    </a:moveTo>
                    <a:cubicBezTo>
                      <a:pt x="19679" y="245421"/>
                      <a:pt x="16155" y="243802"/>
                      <a:pt x="13773" y="240754"/>
                    </a:cubicBezTo>
                    <a:cubicBezTo>
                      <a:pt x="7296" y="232277"/>
                      <a:pt x="3010" y="227419"/>
                      <a:pt x="3010" y="227324"/>
                    </a:cubicBezTo>
                    <a:cubicBezTo>
                      <a:pt x="-133" y="223799"/>
                      <a:pt x="-895" y="218846"/>
                      <a:pt x="1105" y="214560"/>
                    </a:cubicBezTo>
                    <a:cubicBezTo>
                      <a:pt x="3105" y="210274"/>
                      <a:pt x="7296" y="207512"/>
                      <a:pt x="11964" y="207512"/>
                    </a:cubicBezTo>
                    <a:lnTo>
                      <a:pt x="199987" y="207512"/>
                    </a:lnTo>
                    <a:cubicBezTo>
                      <a:pt x="195796" y="185795"/>
                      <a:pt x="188081" y="142551"/>
                      <a:pt x="183604" y="101308"/>
                    </a:cubicBezTo>
                    <a:cubicBezTo>
                      <a:pt x="177222" y="42062"/>
                      <a:pt x="183604" y="10725"/>
                      <a:pt x="183795" y="9487"/>
                    </a:cubicBezTo>
                    <a:cubicBezTo>
                      <a:pt x="185128" y="3105"/>
                      <a:pt x="191319" y="-1086"/>
                      <a:pt x="197892" y="248"/>
                    </a:cubicBezTo>
                    <a:cubicBezTo>
                      <a:pt x="204369" y="1581"/>
                      <a:pt x="208464" y="7868"/>
                      <a:pt x="207131" y="14345"/>
                    </a:cubicBezTo>
                    <a:cubicBezTo>
                      <a:pt x="207131" y="14630"/>
                      <a:pt x="201321" y="43777"/>
                      <a:pt x="207321" y="98736"/>
                    </a:cubicBezTo>
                    <a:cubicBezTo>
                      <a:pt x="213608" y="155600"/>
                      <a:pt x="226086" y="216465"/>
                      <a:pt x="226181" y="217037"/>
                    </a:cubicBezTo>
                    <a:cubicBezTo>
                      <a:pt x="226943" y="220561"/>
                      <a:pt x="225990" y="224180"/>
                      <a:pt x="223704" y="226943"/>
                    </a:cubicBezTo>
                    <a:cubicBezTo>
                      <a:pt x="221418" y="229705"/>
                      <a:pt x="218085" y="231324"/>
                      <a:pt x="214465" y="231324"/>
                    </a:cubicBezTo>
                    <a:lnTo>
                      <a:pt x="35014" y="231324"/>
                    </a:lnTo>
                    <a:cubicBezTo>
                      <a:pt x="35776" y="235611"/>
                      <a:pt x="34252" y="240182"/>
                      <a:pt x="30537" y="243040"/>
                    </a:cubicBezTo>
                    <a:cubicBezTo>
                      <a:pt x="28347" y="244659"/>
                      <a:pt x="25870" y="245421"/>
                      <a:pt x="23394" y="245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>
                <a:off x="3189007" y="3343027"/>
                <a:ext cx="37319" cy="65779"/>
              </a:xfrm>
              <a:custGeom>
                <a:rect b="b" l="l" r="r" t="t"/>
                <a:pathLst>
                  <a:path extrusionOk="0" h="65779" w="37319">
                    <a:moveTo>
                      <a:pt x="25394" y="65780"/>
                    </a:moveTo>
                    <a:cubicBezTo>
                      <a:pt x="20726" y="65780"/>
                      <a:pt x="16250" y="63017"/>
                      <a:pt x="14345" y="58350"/>
                    </a:cubicBezTo>
                    <a:cubicBezTo>
                      <a:pt x="9582" y="46634"/>
                      <a:pt x="3677" y="31014"/>
                      <a:pt x="248" y="14345"/>
                    </a:cubicBezTo>
                    <a:cubicBezTo>
                      <a:pt x="-1086" y="7868"/>
                      <a:pt x="3105" y="1581"/>
                      <a:pt x="9487" y="248"/>
                    </a:cubicBezTo>
                    <a:cubicBezTo>
                      <a:pt x="15964" y="-1086"/>
                      <a:pt x="22250" y="3105"/>
                      <a:pt x="23584" y="9487"/>
                    </a:cubicBezTo>
                    <a:cubicBezTo>
                      <a:pt x="26632" y="24346"/>
                      <a:pt x="32061" y="38538"/>
                      <a:pt x="36443" y="49301"/>
                    </a:cubicBezTo>
                    <a:cubicBezTo>
                      <a:pt x="38919" y="55397"/>
                      <a:pt x="35966" y="62351"/>
                      <a:pt x="29870" y="64827"/>
                    </a:cubicBezTo>
                    <a:cubicBezTo>
                      <a:pt x="28442" y="65399"/>
                      <a:pt x="26918" y="65684"/>
                      <a:pt x="25394" y="65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4"/>
              <p:cNvSpPr/>
              <p:nvPr/>
            </p:nvSpPr>
            <p:spPr>
              <a:xfrm>
                <a:off x="2500532" y="3256627"/>
                <a:ext cx="38394" cy="65406"/>
              </a:xfrm>
              <a:custGeom>
                <a:rect b="b" l="l" r="r" t="t"/>
                <a:pathLst>
                  <a:path extrusionOk="0" h="65406" w="38394">
                    <a:moveTo>
                      <a:pt x="26545" y="65407"/>
                    </a:moveTo>
                    <a:cubicBezTo>
                      <a:pt x="21115" y="65407"/>
                      <a:pt x="16258" y="61692"/>
                      <a:pt x="14924" y="56167"/>
                    </a:cubicBezTo>
                    <a:cubicBezTo>
                      <a:pt x="11495" y="41404"/>
                      <a:pt x="5685" y="27307"/>
                      <a:pt x="1018" y="16734"/>
                    </a:cubicBezTo>
                    <a:cubicBezTo>
                      <a:pt x="-1649" y="10733"/>
                      <a:pt x="1113" y="3685"/>
                      <a:pt x="7114" y="1018"/>
                    </a:cubicBezTo>
                    <a:cubicBezTo>
                      <a:pt x="13210" y="-1649"/>
                      <a:pt x="20163" y="1113"/>
                      <a:pt x="22830" y="7114"/>
                    </a:cubicBezTo>
                    <a:cubicBezTo>
                      <a:pt x="27878" y="18734"/>
                      <a:pt x="34260" y="34165"/>
                      <a:pt x="38070" y="50738"/>
                    </a:cubicBezTo>
                    <a:cubicBezTo>
                      <a:pt x="39594" y="57120"/>
                      <a:pt x="35594" y="63502"/>
                      <a:pt x="29212" y="65026"/>
                    </a:cubicBezTo>
                    <a:cubicBezTo>
                      <a:pt x="28259" y="65216"/>
                      <a:pt x="27402" y="65312"/>
                      <a:pt x="26450" y="653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4"/>
              <p:cNvSpPr/>
              <p:nvPr/>
            </p:nvSpPr>
            <p:spPr>
              <a:xfrm>
                <a:off x="3102432" y="3841065"/>
                <a:ext cx="29277" cy="34942"/>
              </a:xfrm>
              <a:custGeom>
                <a:rect b="b" l="l" r="r" t="t"/>
                <a:pathLst>
                  <a:path extrusionOk="0" h="34942" w="29277">
                    <a:moveTo>
                      <a:pt x="11861" y="34943"/>
                    </a:moveTo>
                    <a:cubicBezTo>
                      <a:pt x="9765" y="34943"/>
                      <a:pt x="7670" y="34371"/>
                      <a:pt x="5765" y="33228"/>
                    </a:cubicBezTo>
                    <a:cubicBezTo>
                      <a:pt x="145" y="29799"/>
                      <a:pt x="-1665" y="22560"/>
                      <a:pt x="1669" y="16845"/>
                    </a:cubicBezTo>
                    <a:cubicBezTo>
                      <a:pt x="1669" y="16845"/>
                      <a:pt x="3669" y="13416"/>
                      <a:pt x="6527" y="7035"/>
                    </a:cubicBezTo>
                    <a:cubicBezTo>
                      <a:pt x="9194" y="1034"/>
                      <a:pt x="16242" y="-1633"/>
                      <a:pt x="22243" y="1034"/>
                    </a:cubicBezTo>
                    <a:cubicBezTo>
                      <a:pt x="28244" y="3701"/>
                      <a:pt x="30911" y="10749"/>
                      <a:pt x="28244" y="16750"/>
                    </a:cubicBezTo>
                    <a:cubicBezTo>
                      <a:pt x="24815" y="24465"/>
                      <a:pt x="22338" y="28656"/>
                      <a:pt x="22053" y="29037"/>
                    </a:cubicBezTo>
                    <a:cubicBezTo>
                      <a:pt x="19862" y="32752"/>
                      <a:pt x="15861" y="34848"/>
                      <a:pt x="11861" y="34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4"/>
              <p:cNvSpPr/>
              <p:nvPr/>
            </p:nvSpPr>
            <p:spPr>
              <a:xfrm>
                <a:off x="3181919" y="3555178"/>
                <a:ext cx="148306" cy="25460"/>
              </a:xfrm>
              <a:custGeom>
                <a:rect b="b" l="l" r="r" t="t"/>
                <a:pathLst>
                  <a:path extrusionOk="0" h="25460" w="148306">
                    <a:moveTo>
                      <a:pt x="136399" y="25460"/>
                    </a:moveTo>
                    <a:lnTo>
                      <a:pt x="136209" y="25460"/>
                    </a:lnTo>
                    <a:lnTo>
                      <a:pt x="11717" y="23841"/>
                    </a:lnTo>
                    <a:cubicBezTo>
                      <a:pt x="5145" y="23841"/>
                      <a:pt x="-94" y="18316"/>
                      <a:pt x="1" y="11744"/>
                    </a:cubicBezTo>
                    <a:cubicBezTo>
                      <a:pt x="1" y="5172"/>
                      <a:pt x="5526" y="-448"/>
                      <a:pt x="12098" y="28"/>
                    </a:cubicBezTo>
                    <a:lnTo>
                      <a:pt x="136590" y="1648"/>
                    </a:lnTo>
                    <a:cubicBezTo>
                      <a:pt x="143162" y="1648"/>
                      <a:pt x="148401" y="7172"/>
                      <a:pt x="148306" y="13744"/>
                    </a:cubicBezTo>
                    <a:cubicBezTo>
                      <a:pt x="148306" y="20317"/>
                      <a:pt x="142876" y="25460"/>
                      <a:pt x="136399" y="25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>
                <a:off x="2117332" y="3269095"/>
                <a:ext cx="99209" cy="102468"/>
              </a:xfrm>
              <a:custGeom>
                <a:rect b="b" l="l" r="r" t="t"/>
                <a:pathLst>
                  <a:path extrusionOk="0" h="102468" w="99209">
                    <a:moveTo>
                      <a:pt x="87228" y="102373"/>
                    </a:moveTo>
                    <a:cubicBezTo>
                      <a:pt x="84085" y="102373"/>
                      <a:pt x="80942" y="101135"/>
                      <a:pt x="78656" y="98754"/>
                    </a:cubicBezTo>
                    <a:lnTo>
                      <a:pt x="3313" y="20172"/>
                    </a:lnTo>
                    <a:cubicBezTo>
                      <a:pt x="-1259" y="15410"/>
                      <a:pt x="-1068" y="7885"/>
                      <a:pt x="3694" y="3313"/>
                    </a:cubicBezTo>
                    <a:cubicBezTo>
                      <a:pt x="8457" y="-1259"/>
                      <a:pt x="15981" y="-1068"/>
                      <a:pt x="20553" y="3694"/>
                    </a:cubicBezTo>
                    <a:lnTo>
                      <a:pt x="95896" y="82276"/>
                    </a:lnTo>
                    <a:cubicBezTo>
                      <a:pt x="100468" y="87038"/>
                      <a:pt x="100278" y="94563"/>
                      <a:pt x="95515" y="99135"/>
                    </a:cubicBezTo>
                    <a:cubicBezTo>
                      <a:pt x="93229" y="101326"/>
                      <a:pt x="90276" y="102469"/>
                      <a:pt x="87228" y="1024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2210370" y="2273712"/>
                <a:ext cx="343505" cy="411956"/>
              </a:xfrm>
              <a:custGeom>
                <a:rect b="b" l="l" r="r" t="t"/>
                <a:pathLst>
                  <a:path extrusionOk="0" h="411956" w="343505">
                    <a:moveTo>
                      <a:pt x="0" y="373666"/>
                    </a:moveTo>
                    <a:lnTo>
                      <a:pt x="123444" y="340614"/>
                    </a:lnTo>
                    <a:lnTo>
                      <a:pt x="215741" y="411956"/>
                    </a:lnTo>
                    <a:cubicBezTo>
                      <a:pt x="215741" y="411956"/>
                      <a:pt x="191262" y="321850"/>
                      <a:pt x="196310" y="321945"/>
                    </a:cubicBezTo>
                    <a:cubicBezTo>
                      <a:pt x="201359" y="322040"/>
                      <a:pt x="346043" y="292703"/>
                      <a:pt x="343471" y="289465"/>
                    </a:cubicBezTo>
                    <a:cubicBezTo>
                      <a:pt x="340900" y="286226"/>
                      <a:pt x="212503" y="0"/>
                      <a:pt x="212503" y="0"/>
                    </a:cubicBezTo>
                    <a:lnTo>
                      <a:pt x="0" y="3735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2198528" y="2261890"/>
                <a:ext cx="367313" cy="435779"/>
              </a:xfrm>
              <a:custGeom>
                <a:rect b="b" l="l" r="r" t="t"/>
                <a:pathLst>
                  <a:path extrusionOk="0" h="435779" w="367313">
                    <a:moveTo>
                      <a:pt x="227583" y="435684"/>
                    </a:moveTo>
                    <a:cubicBezTo>
                      <a:pt x="225012" y="435684"/>
                      <a:pt x="222440" y="434827"/>
                      <a:pt x="220344" y="433208"/>
                    </a:cubicBezTo>
                    <a:lnTo>
                      <a:pt x="132714" y="365390"/>
                    </a:lnTo>
                    <a:lnTo>
                      <a:pt x="14985" y="396918"/>
                    </a:lnTo>
                    <a:cubicBezTo>
                      <a:pt x="10318" y="398156"/>
                      <a:pt x="5460" y="396537"/>
                      <a:pt x="2508" y="392727"/>
                    </a:cubicBezTo>
                    <a:cubicBezTo>
                      <a:pt x="-445" y="388917"/>
                      <a:pt x="-826" y="383773"/>
                      <a:pt x="1555" y="379582"/>
                    </a:cubicBezTo>
                    <a:lnTo>
                      <a:pt x="214058" y="6012"/>
                    </a:lnTo>
                    <a:cubicBezTo>
                      <a:pt x="216249" y="2107"/>
                      <a:pt x="220535" y="-179"/>
                      <a:pt x="225012" y="11"/>
                    </a:cubicBezTo>
                    <a:cubicBezTo>
                      <a:pt x="229488" y="202"/>
                      <a:pt x="233489" y="2964"/>
                      <a:pt x="235299" y="7060"/>
                    </a:cubicBezTo>
                    <a:cubicBezTo>
                      <a:pt x="285019" y="117835"/>
                      <a:pt x="360457" y="285475"/>
                      <a:pt x="365601" y="295191"/>
                    </a:cubicBezTo>
                    <a:cubicBezTo>
                      <a:pt x="367696" y="298715"/>
                      <a:pt x="367887" y="303096"/>
                      <a:pt x="366077" y="306811"/>
                    </a:cubicBezTo>
                    <a:cubicBezTo>
                      <a:pt x="362934" y="313098"/>
                      <a:pt x="362172" y="314622"/>
                      <a:pt x="285400" y="330814"/>
                    </a:cubicBezTo>
                    <a:cubicBezTo>
                      <a:pt x="284829" y="330910"/>
                      <a:pt x="242442" y="339863"/>
                      <a:pt x="220535" y="343864"/>
                    </a:cubicBezTo>
                    <a:cubicBezTo>
                      <a:pt x="223392" y="359389"/>
                      <a:pt x="231489" y="392346"/>
                      <a:pt x="239204" y="420730"/>
                    </a:cubicBezTo>
                    <a:cubicBezTo>
                      <a:pt x="240537" y="425683"/>
                      <a:pt x="238537" y="430922"/>
                      <a:pt x="234346" y="433780"/>
                    </a:cubicBezTo>
                    <a:cubicBezTo>
                      <a:pt x="232346" y="435113"/>
                      <a:pt x="230060" y="435780"/>
                      <a:pt x="227774" y="435780"/>
                    </a:cubicBezTo>
                    <a:close/>
                    <a:moveTo>
                      <a:pt x="135286" y="340530"/>
                    </a:moveTo>
                    <a:cubicBezTo>
                      <a:pt x="137858" y="340530"/>
                      <a:pt x="140430" y="341387"/>
                      <a:pt x="142525" y="343006"/>
                    </a:cubicBezTo>
                    <a:lnTo>
                      <a:pt x="207105" y="392917"/>
                    </a:lnTo>
                    <a:cubicBezTo>
                      <a:pt x="192246" y="334529"/>
                      <a:pt x="195008" y="331005"/>
                      <a:pt x="198437" y="326623"/>
                    </a:cubicBezTo>
                    <a:cubicBezTo>
                      <a:pt x="200723" y="323671"/>
                      <a:pt x="204819" y="321766"/>
                      <a:pt x="208343" y="321861"/>
                    </a:cubicBezTo>
                    <a:cubicBezTo>
                      <a:pt x="216534" y="321004"/>
                      <a:pt x="306641" y="302620"/>
                      <a:pt x="338931" y="294334"/>
                    </a:cubicBezTo>
                    <a:cubicBezTo>
                      <a:pt x="328072" y="271092"/>
                      <a:pt x="299688" y="208608"/>
                      <a:pt x="223107" y="38111"/>
                    </a:cubicBezTo>
                    <a:lnTo>
                      <a:pt x="36321" y="366533"/>
                    </a:lnTo>
                    <a:lnTo>
                      <a:pt x="132238" y="340911"/>
                    </a:lnTo>
                    <a:cubicBezTo>
                      <a:pt x="133286" y="340625"/>
                      <a:pt x="134238" y="340530"/>
                      <a:pt x="135286" y="340530"/>
                    </a:cubicBezTo>
                    <a:close/>
                    <a:moveTo>
                      <a:pt x="208057" y="345673"/>
                    </a:moveTo>
                    <a:cubicBezTo>
                      <a:pt x="208914" y="345673"/>
                      <a:pt x="209676" y="345673"/>
                      <a:pt x="210438" y="345483"/>
                    </a:cubicBezTo>
                    <a:cubicBezTo>
                      <a:pt x="209391" y="345673"/>
                      <a:pt x="209010" y="345864"/>
                      <a:pt x="208057" y="3456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>
                <a:off x="2333815" y="2273712"/>
                <a:ext cx="89058" cy="340613"/>
              </a:xfrm>
              <a:custGeom>
                <a:rect b="b" l="l" r="r" t="t"/>
                <a:pathLst>
                  <a:path extrusionOk="0" h="340613" w="89058">
                    <a:moveTo>
                      <a:pt x="0" y="340614"/>
                    </a:moveTo>
                    <a:lnTo>
                      <a:pt x="8905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>
                <a:off x="2321878" y="2261871"/>
                <a:ext cx="112930" cy="364361"/>
              </a:xfrm>
              <a:custGeom>
                <a:rect b="b" l="l" r="r" t="t"/>
                <a:pathLst>
                  <a:path extrusionOk="0" h="364361" w="112930">
                    <a:moveTo>
                      <a:pt x="11936" y="364361"/>
                    </a:moveTo>
                    <a:cubicBezTo>
                      <a:pt x="10984" y="364361"/>
                      <a:pt x="9936" y="364266"/>
                      <a:pt x="8888" y="363980"/>
                    </a:cubicBezTo>
                    <a:cubicBezTo>
                      <a:pt x="2506" y="362361"/>
                      <a:pt x="-1304" y="355789"/>
                      <a:pt x="411" y="349407"/>
                    </a:cubicBezTo>
                    <a:lnTo>
                      <a:pt x="89470" y="8888"/>
                    </a:lnTo>
                    <a:cubicBezTo>
                      <a:pt x="91089" y="2506"/>
                      <a:pt x="97566" y="-1304"/>
                      <a:pt x="104043" y="411"/>
                    </a:cubicBezTo>
                    <a:cubicBezTo>
                      <a:pt x="110425" y="2030"/>
                      <a:pt x="114235" y="8602"/>
                      <a:pt x="112520" y="14984"/>
                    </a:cubicBezTo>
                    <a:lnTo>
                      <a:pt x="23461" y="355503"/>
                    </a:lnTo>
                    <a:cubicBezTo>
                      <a:pt x="22033" y="360837"/>
                      <a:pt x="17270" y="364361"/>
                      <a:pt x="11936" y="364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2406681" y="2273712"/>
                <a:ext cx="16192" cy="321944"/>
              </a:xfrm>
              <a:custGeom>
                <a:rect b="b" l="l" r="r" t="t"/>
                <a:pathLst>
                  <a:path extrusionOk="0" h="321944" w="16192">
                    <a:moveTo>
                      <a:pt x="0" y="321945"/>
                    </a:moveTo>
                    <a:lnTo>
                      <a:pt x="161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2394858" y="2261794"/>
                <a:ext cx="40028" cy="345768"/>
              </a:xfrm>
              <a:custGeom>
                <a:rect b="b" l="l" r="r" t="t"/>
                <a:pathLst>
                  <a:path extrusionOk="0" h="345768" w="40028">
                    <a:moveTo>
                      <a:pt x="11918" y="345769"/>
                    </a:moveTo>
                    <a:cubicBezTo>
                      <a:pt x="11918" y="345769"/>
                      <a:pt x="11537" y="345769"/>
                      <a:pt x="11346" y="345769"/>
                    </a:cubicBezTo>
                    <a:cubicBezTo>
                      <a:pt x="4774" y="345483"/>
                      <a:pt x="-274" y="339864"/>
                      <a:pt x="12" y="333291"/>
                    </a:cubicBezTo>
                    <a:lnTo>
                      <a:pt x="16204" y="11346"/>
                    </a:lnTo>
                    <a:cubicBezTo>
                      <a:pt x="16490" y="4774"/>
                      <a:pt x="22110" y="-274"/>
                      <a:pt x="28682" y="12"/>
                    </a:cubicBezTo>
                    <a:cubicBezTo>
                      <a:pt x="35254" y="297"/>
                      <a:pt x="40302" y="5917"/>
                      <a:pt x="40017" y="12489"/>
                    </a:cubicBezTo>
                    <a:lnTo>
                      <a:pt x="23824" y="334434"/>
                    </a:lnTo>
                    <a:cubicBezTo>
                      <a:pt x="23538" y="340816"/>
                      <a:pt x="18300" y="345769"/>
                      <a:pt x="11918" y="345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" name="Google Shape;261;p34"/>
            <p:cNvGrpSpPr/>
            <p:nvPr/>
          </p:nvGrpSpPr>
          <p:grpSpPr>
            <a:xfrm>
              <a:off x="5312808" y="2747789"/>
              <a:ext cx="650230" cy="591788"/>
              <a:chOff x="4944682" y="1739070"/>
              <a:chExt cx="719201" cy="654560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4955219" y="1749691"/>
                <a:ext cx="698103" cy="633502"/>
              </a:xfrm>
              <a:custGeom>
                <a:rect b="b" l="l" r="r" t="t"/>
                <a:pathLst>
                  <a:path extrusionOk="0" h="717849" w="791051">
                    <a:moveTo>
                      <a:pt x="725138" y="0"/>
                    </a:moveTo>
                    <a:lnTo>
                      <a:pt x="66008" y="0"/>
                    </a:lnTo>
                    <a:cubicBezTo>
                      <a:pt x="29528" y="0"/>
                      <a:pt x="0" y="29528"/>
                      <a:pt x="0" y="66008"/>
                    </a:cubicBezTo>
                    <a:lnTo>
                      <a:pt x="0" y="480822"/>
                    </a:lnTo>
                    <a:cubicBezTo>
                      <a:pt x="0" y="517303"/>
                      <a:pt x="29528" y="546830"/>
                      <a:pt x="66008" y="546830"/>
                    </a:cubicBezTo>
                    <a:lnTo>
                      <a:pt x="277844" y="546830"/>
                    </a:lnTo>
                    <a:lnTo>
                      <a:pt x="256127" y="699135"/>
                    </a:lnTo>
                    <a:cubicBezTo>
                      <a:pt x="254127" y="713042"/>
                      <a:pt x="269558" y="722852"/>
                      <a:pt x="281273" y="715137"/>
                    </a:cubicBezTo>
                    <a:lnTo>
                      <a:pt x="537591" y="546830"/>
                    </a:lnTo>
                    <a:lnTo>
                      <a:pt x="725043" y="546830"/>
                    </a:lnTo>
                    <a:cubicBezTo>
                      <a:pt x="761524" y="546830"/>
                      <a:pt x="791051" y="517303"/>
                      <a:pt x="791051" y="480822"/>
                    </a:cubicBezTo>
                    <a:lnTo>
                      <a:pt x="791051" y="66008"/>
                    </a:lnTo>
                    <a:cubicBezTo>
                      <a:pt x="791051" y="29528"/>
                      <a:pt x="761524" y="0"/>
                      <a:pt x="725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4944682" y="1739070"/>
                <a:ext cx="719201" cy="654560"/>
              </a:xfrm>
              <a:custGeom>
                <a:rect b="b" l="l" r="r" t="t"/>
                <a:pathLst>
                  <a:path extrusionOk="0" h="741711" w="814959">
                    <a:moveTo>
                      <a:pt x="284321" y="741712"/>
                    </a:moveTo>
                    <a:cubicBezTo>
                      <a:pt x="279083" y="741712"/>
                      <a:pt x="273844" y="740188"/>
                      <a:pt x="269177" y="737235"/>
                    </a:cubicBezTo>
                    <a:cubicBezTo>
                      <a:pt x="259652" y="731234"/>
                      <a:pt x="254794" y="720566"/>
                      <a:pt x="256318" y="709327"/>
                    </a:cubicBezTo>
                    <a:lnTo>
                      <a:pt x="276035" y="570643"/>
                    </a:lnTo>
                    <a:lnTo>
                      <a:pt x="77915" y="570643"/>
                    </a:lnTo>
                    <a:cubicBezTo>
                      <a:pt x="34957" y="570643"/>
                      <a:pt x="0" y="535686"/>
                      <a:pt x="0" y="492728"/>
                    </a:cubicBezTo>
                    <a:lnTo>
                      <a:pt x="0" y="77914"/>
                    </a:lnTo>
                    <a:cubicBezTo>
                      <a:pt x="0" y="34957"/>
                      <a:pt x="34957" y="0"/>
                      <a:pt x="77915" y="0"/>
                    </a:cubicBezTo>
                    <a:lnTo>
                      <a:pt x="737045" y="0"/>
                    </a:lnTo>
                    <a:cubicBezTo>
                      <a:pt x="780002" y="0"/>
                      <a:pt x="814959" y="34957"/>
                      <a:pt x="814959" y="77914"/>
                    </a:cubicBezTo>
                    <a:lnTo>
                      <a:pt x="814959" y="492728"/>
                    </a:lnTo>
                    <a:cubicBezTo>
                      <a:pt x="814959" y="535686"/>
                      <a:pt x="780002" y="570643"/>
                      <a:pt x="737045" y="570643"/>
                    </a:cubicBezTo>
                    <a:lnTo>
                      <a:pt x="553212" y="570643"/>
                    </a:lnTo>
                    <a:lnTo>
                      <a:pt x="299942" y="736949"/>
                    </a:lnTo>
                    <a:cubicBezTo>
                      <a:pt x="295180" y="740093"/>
                      <a:pt x="289751" y="741617"/>
                      <a:pt x="284417" y="741617"/>
                    </a:cubicBezTo>
                    <a:close/>
                    <a:moveTo>
                      <a:pt x="77915" y="23908"/>
                    </a:moveTo>
                    <a:cubicBezTo>
                      <a:pt x="48101" y="23908"/>
                      <a:pt x="23813" y="48196"/>
                      <a:pt x="23813" y="78010"/>
                    </a:cubicBezTo>
                    <a:lnTo>
                      <a:pt x="23813" y="492824"/>
                    </a:lnTo>
                    <a:cubicBezTo>
                      <a:pt x="23813" y="522637"/>
                      <a:pt x="48101" y="546926"/>
                      <a:pt x="77915" y="546926"/>
                    </a:cubicBezTo>
                    <a:lnTo>
                      <a:pt x="289751" y="546926"/>
                    </a:lnTo>
                    <a:cubicBezTo>
                      <a:pt x="293180" y="546926"/>
                      <a:pt x="296513" y="548450"/>
                      <a:pt x="298704" y="551021"/>
                    </a:cubicBezTo>
                    <a:cubicBezTo>
                      <a:pt x="300895" y="553593"/>
                      <a:pt x="301943" y="557117"/>
                      <a:pt x="301466" y="560546"/>
                    </a:cubicBezTo>
                    <a:lnTo>
                      <a:pt x="279750" y="712851"/>
                    </a:lnTo>
                    <a:cubicBezTo>
                      <a:pt x="279368" y="715327"/>
                      <a:pt x="280892" y="716661"/>
                      <a:pt x="281750" y="717233"/>
                    </a:cubicBezTo>
                    <a:cubicBezTo>
                      <a:pt x="282702" y="717804"/>
                      <a:pt x="284512" y="718566"/>
                      <a:pt x="286608" y="717233"/>
                    </a:cubicBezTo>
                    <a:lnTo>
                      <a:pt x="542925" y="548926"/>
                    </a:lnTo>
                    <a:cubicBezTo>
                      <a:pt x="544830" y="547687"/>
                      <a:pt x="547116" y="546926"/>
                      <a:pt x="549497" y="546926"/>
                    </a:cubicBezTo>
                    <a:lnTo>
                      <a:pt x="736950" y="546926"/>
                    </a:lnTo>
                    <a:cubicBezTo>
                      <a:pt x="766763" y="546926"/>
                      <a:pt x="791051" y="522637"/>
                      <a:pt x="791051" y="492824"/>
                    </a:cubicBezTo>
                    <a:lnTo>
                      <a:pt x="791051" y="78010"/>
                    </a:lnTo>
                    <a:cubicBezTo>
                      <a:pt x="791051" y="48196"/>
                      <a:pt x="766763" y="23908"/>
                      <a:pt x="736950" y="23908"/>
                    </a:cubicBezTo>
                    <a:lnTo>
                      <a:pt x="77819" y="239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5337152" y="2008476"/>
                <a:ext cx="68768" cy="186365"/>
              </a:xfrm>
              <a:custGeom>
                <a:rect b="b" l="l" r="r" t="t"/>
                <a:pathLst>
                  <a:path extrusionOk="0" h="211179" w="77924">
                    <a:moveTo>
                      <a:pt x="36205" y="211169"/>
                    </a:moveTo>
                    <a:lnTo>
                      <a:pt x="36205" y="211169"/>
                    </a:lnTo>
                    <a:cubicBezTo>
                      <a:pt x="56684" y="211646"/>
                      <a:pt x="73543" y="195453"/>
                      <a:pt x="74019" y="174974"/>
                    </a:cubicBezTo>
                    <a:lnTo>
                      <a:pt x="77925" y="0"/>
                    </a:lnTo>
                    <a:lnTo>
                      <a:pt x="3725" y="6096"/>
                    </a:lnTo>
                    <a:lnTo>
                      <a:pt x="10" y="173355"/>
                    </a:lnTo>
                    <a:cubicBezTo>
                      <a:pt x="-466" y="193834"/>
                      <a:pt x="15726" y="210693"/>
                      <a:pt x="36205" y="211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5326521" y="1997901"/>
                <a:ext cx="89796" cy="207493"/>
              </a:xfrm>
              <a:custGeom>
                <a:rect b="b" l="l" r="r" t="t"/>
                <a:pathLst>
                  <a:path extrusionOk="0" h="235120" w="101752">
                    <a:moveTo>
                      <a:pt x="48979" y="235025"/>
                    </a:moveTo>
                    <a:cubicBezTo>
                      <a:pt x="48979" y="235025"/>
                      <a:pt x="48217" y="235025"/>
                      <a:pt x="47836" y="235025"/>
                    </a:cubicBezTo>
                    <a:lnTo>
                      <a:pt x="47836" y="235025"/>
                    </a:lnTo>
                    <a:cubicBezTo>
                      <a:pt x="34787" y="234739"/>
                      <a:pt x="22595" y="229405"/>
                      <a:pt x="13546" y="219975"/>
                    </a:cubicBezTo>
                    <a:cubicBezTo>
                      <a:pt x="4498" y="210545"/>
                      <a:pt x="-360" y="198163"/>
                      <a:pt x="21" y="185019"/>
                    </a:cubicBezTo>
                    <a:lnTo>
                      <a:pt x="3735" y="17760"/>
                    </a:lnTo>
                    <a:cubicBezTo>
                      <a:pt x="3831" y="11664"/>
                      <a:pt x="8593" y="6615"/>
                      <a:pt x="14689" y="6139"/>
                    </a:cubicBezTo>
                    <a:lnTo>
                      <a:pt x="88889" y="43"/>
                    </a:lnTo>
                    <a:cubicBezTo>
                      <a:pt x="92223" y="-243"/>
                      <a:pt x="95557" y="900"/>
                      <a:pt x="98033" y="3282"/>
                    </a:cubicBezTo>
                    <a:cubicBezTo>
                      <a:pt x="100509" y="5568"/>
                      <a:pt x="101843" y="8806"/>
                      <a:pt x="101748" y="12235"/>
                    </a:cubicBezTo>
                    <a:lnTo>
                      <a:pt x="97842" y="187209"/>
                    </a:lnTo>
                    <a:cubicBezTo>
                      <a:pt x="97557" y="200259"/>
                      <a:pt x="92223" y="212451"/>
                      <a:pt x="82793" y="221499"/>
                    </a:cubicBezTo>
                    <a:cubicBezTo>
                      <a:pt x="73649" y="230262"/>
                      <a:pt x="61648" y="235120"/>
                      <a:pt x="48979" y="235120"/>
                    </a:cubicBezTo>
                    <a:close/>
                    <a:moveTo>
                      <a:pt x="48408" y="211212"/>
                    </a:moveTo>
                    <a:cubicBezTo>
                      <a:pt x="48408" y="211212"/>
                      <a:pt x="48789" y="211212"/>
                      <a:pt x="48979" y="211212"/>
                    </a:cubicBezTo>
                    <a:cubicBezTo>
                      <a:pt x="62600" y="211212"/>
                      <a:pt x="73744" y="200259"/>
                      <a:pt x="74125" y="186638"/>
                    </a:cubicBezTo>
                    <a:lnTo>
                      <a:pt x="77745" y="24808"/>
                    </a:lnTo>
                    <a:lnTo>
                      <a:pt x="27358" y="28904"/>
                    </a:lnTo>
                    <a:lnTo>
                      <a:pt x="23929" y="185495"/>
                    </a:lnTo>
                    <a:cubicBezTo>
                      <a:pt x="23643" y="199306"/>
                      <a:pt x="34597" y="210831"/>
                      <a:pt x="48503" y="211212"/>
                    </a:cubicBezTo>
                    <a:lnTo>
                      <a:pt x="48503" y="2112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5156563" y="1801925"/>
                <a:ext cx="315027" cy="305678"/>
              </a:xfrm>
              <a:custGeom>
                <a:rect b="b" l="l" r="r" t="t"/>
                <a:pathLst>
                  <a:path extrusionOk="0" h="346377" w="356971">
                    <a:moveTo>
                      <a:pt x="12425" y="151575"/>
                    </a:moveTo>
                    <a:cubicBezTo>
                      <a:pt x="38143" y="56706"/>
                      <a:pt x="94721" y="-10540"/>
                      <a:pt x="138822" y="1366"/>
                    </a:cubicBezTo>
                    <a:cubicBezTo>
                      <a:pt x="156824" y="6224"/>
                      <a:pt x="169969" y="23559"/>
                      <a:pt x="177494" y="48801"/>
                    </a:cubicBezTo>
                    <a:cubicBezTo>
                      <a:pt x="193781" y="103474"/>
                      <a:pt x="249598" y="151290"/>
                      <a:pt x="320464" y="171387"/>
                    </a:cubicBezTo>
                    <a:cubicBezTo>
                      <a:pt x="320464" y="171387"/>
                      <a:pt x="321321" y="171673"/>
                      <a:pt x="322845" y="172054"/>
                    </a:cubicBezTo>
                    <a:cubicBezTo>
                      <a:pt x="346753" y="179007"/>
                      <a:pt x="361136" y="203296"/>
                      <a:pt x="355897" y="227585"/>
                    </a:cubicBezTo>
                    <a:lnTo>
                      <a:pt x="349229" y="258351"/>
                    </a:lnTo>
                    <a:cubicBezTo>
                      <a:pt x="343514" y="284449"/>
                      <a:pt x="317511" y="300642"/>
                      <a:pt x="291603" y="294260"/>
                    </a:cubicBezTo>
                    <a:lnTo>
                      <a:pt x="291603" y="294260"/>
                    </a:lnTo>
                    <a:cubicBezTo>
                      <a:pt x="218546" y="273591"/>
                      <a:pt x="144632" y="287116"/>
                      <a:pt x="100246" y="326264"/>
                    </a:cubicBezTo>
                    <a:cubicBezTo>
                      <a:pt x="81958" y="342361"/>
                      <a:pt x="63003" y="349600"/>
                      <a:pt x="45953" y="345028"/>
                    </a:cubicBezTo>
                    <a:cubicBezTo>
                      <a:pt x="1853" y="333122"/>
                      <a:pt x="-13102" y="246539"/>
                      <a:pt x="12521" y="1515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5390267" y="1944833"/>
                <a:ext cx="81980" cy="118404"/>
              </a:xfrm>
              <a:custGeom>
                <a:rect b="b" l="l" r="r" t="t"/>
                <a:pathLst>
                  <a:path extrusionOk="0" h="134169" w="92895">
                    <a:moveTo>
                      <a:pt x="28480" y="0"/>
                    </a:moveTo>
                    <a:cubicBezTo>
                      <a:pt x="37529" y="3715"/>
                      <a:pt x="46768" y="7144"/>
                      <a:pt x="56388" y="9906"/>
                    </a:cubicBezTo>
                    <a:cubicBezTo>
                      <a:pt x="56388" y="9906"/>
                      <a:pt x="57245" y="10192"/>
                      <a:pt x="58769" y="10573"/>
                    </a:cubicBezTo>
                    <a:cubicBezTo>
                      <a:pt x="82677" y="17526"/>
                      <a:pt x="97060" y="41815"/>
                      <a:pt x="91821" y="66104"/>
                    </a:cubicBezTo>
                    <a:lnTo>
                      <a:pt x="85154" y="96869"/>
                    </a:lnTo>
                    <a:cubicBezTo>
                      <a:pt x="79438" y="122968"/>
                      <a:pt x="53435" y="139160"/>
                      <a:pt x="27527" y="132779"/>
                    </a:cubicBezTo>
                    <a:cubicBezTo>
                      <a:pt x="18383" y="130207"/>
                      <a:pt x="9144" y="128302"/>
                      <a:pt x="0" y="126778"/>
                    </a:cubicBezTo>
                    <a:cubicBezTo>
                      <a:pt x="17621" y="87344"/>
                      <a:pt x="27337" y="44196"/>
                      <a:pt x="28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5217209" y="1801998"/>
                <a:ext cx="254547" cy="258351"/>
              </a:xfrm>
              <a:custGeom>
                <a:rect b="b" l="l" r="r" t="t"/>
                <a:pathLst>
                  <a:path extrusionOk="0" h="292749" w="288438">
                    <a:moveTo>
                      <a:pt x="253651" y="283415"/>
                    </a:moveTo>
                    <a:lnTo>
                      <a:pt x="260318" y="252649"/>
                    </a:lnTo>
                    <a:cubicBezTo>
                      <a:pt x="265652" y="228360"/>
                      <a:pt x="251174" y="204072"/>
                      <a:pt x="227266" y="197118"/>
                    </a:cubicBezTo>
                    <a:cubicBezTo>
                      <a:pt x="225742" y="196642"/>
                      <a:pt x="224885" y="196452"/>
                      <a:pt x="224885" y="196452"/>
                    </a:cubicBezTo>
                    <a:cubicBezTo>
                      <a:pt x="154019" y="176354"/>
                      <a:pt x="98107" y="128538"/>
                      <a:pt x="81915" y="73865"/>
                    </a:cubicBezTo>
                    <a:cubicBezTo>
                      <a:pt x="74390" y="48624"/>
                      <a:pt x="61246" y="31288"/>
                      <a:pt x="43244" y="26430"/>
                    </a:cubicBezTo>
                    <a:cubicBezTo>
                      <a:pt x="29623" y="22716"/>
                      <a:pt x="14764" y="26621"/>
                      <a:pt x="0" y="36622"/>
                    </a:cubicBezTo>
                    <a:cubicBezTo>
                      <a:pt x="22955" y="9285"/>
                      <a:pt x="48196" y="-4621"/>
                      <a:pt x="70295" y="1380"/>
                    </a:cubicBezTo>
                    <a:cubicBezTo>
                      <a:pt x="88297" y="6237"/>
                      <a:pt x="101441" y="23573"/>
                      <a:pt x="108966" y="48814"/>
                    </a:cubicBezTo>
                    <a:cubicBezTo>
                      <a:pt x="125254" y="103488"/>
                      <a:pt x="181070" y="151303"/>
                      <a:pt x="251936" y="171401"/>
                    </a:cubicBezTo>
                    <a:cubicBezTo>
                      <a:pt x="251936" y="171401"/>
                      <a:pt x="252794" y="171687"/>
                      <a:pt x="254317" y="172068"/>
                    </a:cubicBezTo>
                    <a:cubicBezTo>
                      <a:pt x="278130" y="179021"/>
                      <a:pt x="292608" y="203310"/>
                      <a:pt x="287369" y="227598"/>
                    </a:cubicBezTo>
                    <a:lnTo>
                      <a:pt x="280702" y="258364"/>
                    </a:lnTo>
                    <a:cubicBezTo>
                      <a:pt x="277082" y="274842"/>
                      <a:pt x="265366" y="287320"/>
                      <a:pt x="250698" y="292749"/>
                    </a:cubicBezTo>
                    <a:cubicBezTo>
                      <a:pt x="252031" y="289797"/>
                      <a:pt x="252984" y="286749"/>
                      <a:pt x="253746" y="2835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5145876" y="1791342"/>
                <a:ext cx="336120" cy="326808"/>
              </a:xfrm>
              <a:custGeom>
                <a:rect b="b" l="l" r="r" t="t"/>
                <a:pathLst>
                  <a:path extrusionOk="0" h="370321" w="380872">
                    <a:moveTo>
                      <a:pt x="68411" y="370226"/>
                    </a:moveTo>
                    <a:cubicBezTo>
                      <a:pt x="63744" y="370226"/>
                      <a:pt x="59267" y="369654"/>
                      <a:pt x="54790" y="368416"/>
                    </a:cubicBezTo>
                    <a:cubicBezTo>
                      <a:pt x="28691" y="361368"/>
                      <a:pt x="10404" y="334697"/>
                      <a:pt x="3260" y="293359"/>
                    </a:cubicBezTo>
                    <a:cubicBezTo>
                      <a:pt x="-3312" y="255164"/>
                      <a:pt x="116" y="207920"/>
                      <a:pt x="12975" y="160390"/>
                    </a:cubicBezTo>
                    <a:cubicBezTo>
                      <a:pt x="25834" y="112860"/>
                      <a:pt x="46694" y="70379"/>
                      <a:pt x="71649" y="40661"/>
                    </a:cubicBezTo>
                    <a:cubicBezTo>
                      <a:pt x="98700" y="8562"/>
                      <a:pt x="127942" y="-5250"/>
                      <a:pt x="153945" y="1799"/>
                    </a:cubicBezTo>
                    <a:cubicBezTo>
                      <a:pt x="175662" y="7704"/>
                      <a:pt x="191855" y="26850"/>
                      <a:pt x="200904" y="57330"/>
                    </a:cubicBezTo>
                    <a:cubicBezTo>
                      <a:pt x="215953" y="107907"/>
                      <a:pt x="268912" y="152865"/>
                      <a:pt x="335778" y="171820"/>
                    </a:cubicBezTo>
                    <a:lnTo>
                      <a:pt x="338254" y="172582"/>
                    </a:lnTo>
                    <a:cubicBezTo>
                      <a:pt x="367972" y="181345"/>
                      <a:pt x="386165" y="211825"/>
                      <a:pt x="379497" y="242115"/>
                    </a:cubicBezTo>
                    <a:lnTo>
                      <a:pt x="372830" y="272880"/>
                    </a:lnTo>
                    <a:cubicBezTo>
                      <a:pt x="369401" y="288692"/>
                      <a:pt x="359971" y="302027"/>
                      <a:pt x="346255" y="310599"/>
                    </a:cubicBezTo>
                    <a:cubicBezTo>
                      <a:pt x="332539" y="319172"/>
                      <a:pt x="316347" y="321744"/>
                      <a:pt x="300725" y="317838"/>
                    </a:cubicBezTo>
                    <a:cubicBezTo>
                      <a:pt x="232907" y="298598"/>
                      <a:pt x="162137" y="310218"/>
                      <a:pt x="120036" y="347175"/>
                    </a:cubicBezTo>
                    <a:cubicBezTo>
                      <a:pt x="102701" y="362415"/>
                      <a:pt x="85080" y="370321"/>
                      <a:pt x="68411" y="370321"/>
                    </a:cubicBezTo>
                    <a:close/>
                    <a:moveTo>
                      <a:pt x="140515" y="23897"/>
                    </a:moveTo>
                    <a:cubicBezTo>
                      <a:pt x="125370" y="23897"/>
                      <a:pt x="107368" y="35232"/>
                      <a:pt x="89842" y="56091"/>
                    </a:cubicBezTo>
                    <a:cubicBezTo>
                      <a:pt x="67077" y="83142"/>
                      <a:pt x="47932" y="122481"/>
                      <a:pt x="35930" y="166677"/>
                    </a:cubicBezTo>
                    <a:lnTo>
                      <a:pt x="35930" y="166677"/>
                    </a:lnTo>
                    <a:cubicBezTo>
                      <a:pt x="23929" y="210968"/>
                      <a:pt x="20690" y="254497"/>
                      <a:pt x="26691" y="289359"/>
                    </a:cubicBezTo>
                    <a:cubicBezTo>
                      <a:pt x="32121" y="320601"/>
                      <a:pt x="44598" y="341079"/>
                      <a:pt x="60981" y="345461"/>
                    </a:cubicBezTo>
                    <a:cubicBezTo>
                      <a:pt x="76697" y="349747"/>
                      <a:pt x="93271" y="338984"/>
                      <a:pt x="104320" y="329268"/>
                    </a:cubicBezTo>
                    <a:cubicBezTo>
                      <a:pt x="152993" y="286406"/>
                      <a:pt x="230622" y="273166"/>
                      <a:pt x="306822" y="294788"/>
                    </a:cubicBezTo>
                    <a:cubicBezTo>
                      <a:pt x="315775" y="296979"/>
                      <a:pt x="325490" y="295455"/>
                      <a:pt x="333682" y="290406"/>
                    </a:cubicBezTo>
                    <a:cubicBezTo>
                      <a:pt x="341873" y="285263"/>
                      <a:pt x="347493" y="277262"/>
                      <a:pt x="349589" y="267832"/>
                    </a:cubicBezTo>
                    <a:lnTo>
                      <a:pt x="356256" y="237066"/>
                    </a:lnTo>
                    <a:cubicBezTo>
                      <a:pt x="360257" y="218969"/>
                      <a:pt x="349303" y="200681"/>
                      <a:pt x="331491" y="195442"/>
                    </a:cubicBezTo>
                    <a:lnTo>
                      <a:pt x="329205" y="194775"/>
                    </a:lnTo>
                    <a:cubicBezTo>
                      <a:pt x="254720" y="173630"/>
                      <a:pt x="195379" y="122385"/>
                      <a:pt x="178044" y="64188"/>
                    </a:cubicBezTo>
                    <a:cubicBezTo>
                      <a:pt x="171566" y="42375"/>
                      <a:pt x="160803" y="28374"/>
                      <a:pt x="147659" y="24849"/>
                    </a:cubicBezTo>
                    <a:cubicBezTo>
                      <a:pt x="145373" y="24183"/>
                      <a:pt x="142896" y="23897"/>
                      <a:pt x="140420" y="23897"/>
                    </a:cubicBezTo>
                    <a:close/>
                    <a:moveTo>
                      <a:pt x="24500" y="163533"/>
                    </a:moveTo>
                    <a:lnTo>
                      <a:pt x="24500" y="163533"/>
                    </a:lnTo>
                    <a:lnTo>
                      <a:pt x="24500" y="163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5374631" y="1932971"/>
                <a:ext cx="51256" cy="133797"/>
              </a:xfrm>
              <a:custGeom>
                <a:rect b="b" l="l" r="r" t="t"/>
                <a:pathLst>
                  <a:path extrusionOk="0" h="151611" w="58080">
                    <a:moveTo>
                      <a:pt x="11857" y="151612"/>
                    </a:moveTo>
                    <a:cubicBezTo>
                      <a:pt x="5762" y="151612"/>
                      <a:pt x="618" y="146945"/>
                      <a:pt x="46" y="140849"/>
                    </a:cubicBezTo>
                    <a:cubicBezTo>
                      <a:pt x="-525" y="134276"/>
                      <a:pt x="4238" y="128466"/>
                      <a:pt x="10810" y="127895"/>
                    </a:cubicBezTo>
                    <a:cubicBezTo>
                      <a:pt x="12238" y="127228"/>
                      <a:pt x="19096" y="120084"/>
                      <a:pt x="25764" y="97986"/>
                    </a:cubicBezTo>
                    <a:cubicBezTo>
                      <a:pt x="35861" y="64363"/>
                      <a:pt x="36527" y="27692"/>
                      <a:pt x="30336" y="18643"/>
                    </a:cubicBezTo>
                    <a:cubicBezTo>
                      <a:pt x="26621" y="13214"/>
                      <a:pt x="28050" y="5784"/>
                      <a:pt x="33479" y="2070"/>
                    </a:cubicBezTo>
                    <a:cubicBezTo>
                      <a:pt x="38909" y="-1645"/>
                      <a:pt x="46338" y="-217"/>
                      <a:pt x="50053" y="5213"/>
                    </a:cubicBezTo>
                    <a:cubicBezTo>
                      <a:pt x="66055" y="28644"/>
                      <a:pt x="55577" y="94271"/>
                      <a:pt x="40909" y="125323"/>
                    </a:cubicBezTo>
                    <a:cubicBezTo>
                      <a:pt x="33194" y="141801"/>
                      <a:pt x="23764" y="150659"/>
                      <a:pt x="13001" y="151612"/>
                    </a:cubicBezTo>
                    <a:cubicBezTo>
                      <a:pt x="12620" y="151612"/>
                      <a:pt x="12238" y="151612"/>
                      <a:pt x="11857" y="15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5157629" y="1798875"/>
                <a:ext cx="146501" cy="313415"/>
              </a:xfrm>
              <a:custGeom>
                <a:rect b="b" l="l" r="r" t="t"/>
                <a:pathLst>
                  <a:path extrusionOk="0" h="355145" w="166007">
                    <a:moveTo>
                      <a:pt x="37795" y="353619"/>
                    </a:moveTo>
                    <a:cubicBezTo>
                      <a:pt x="66465" y="363144"/>
                      <a:pt x="102470" y="327330"/>
                      <a:pt x="129140" y="268179"/>
                    </a:cubicBezTo>
                    <a:cubicBezTo>
                      <a:pt x="138188" y="248082"/>
                      <a:pt x="146285" y="225317"/>
                      <a:pt x="152571" y="200743"/>
                    </a:cubicBezTo>
                    <a:cubicBezTo>
                      <a:pt x="159143" y="175406"/>
                      <a:pt x="163144" y="150641"/>
                      <a:pt x="164954" y="127590"/>
                    </a:cubicBezTo>
                    <a:cubicBezTo>
                      <a:pt x="170002" y="62344"/>
                      <a:pt x="156762" y="11100"/>
                      <a:pt x="128378" y="1575"/>
                    </a:cubicBezTo>
                    <a:cubicBezTo>
                      <a:pt x="89992" y="-11379"/>
                      <a:pt x="38462" y="57010"/>
                      <a:pt x="13411" y="154356"/>
                    </a:cubicBezTo>
                    <a:cubicBezTo>
                      <a:pt x="-11545" y="251701"/>
                      <a:pt x="-686" y="340951"/>
                      <a:pt x="37795" y="353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5146994" y="1788369"/>
                <a:ext cx="167641" cy="334396"/>
              </a:xfrm>
              <a:custGeom>
                <a:rect b="b" l="l" r="r" t="t"/>
                <a:pathLst>
                  <a:path extrusionOk="0" h="378919" w="189961">
                    <a:moveTo>
                      <a:pt x="59241" y="378920"/>
                    </a:moveTo>
                    <a:cubicBezTo>
                      <a:pt x="54765" y="378920"/>
                      <a:pt x="50383" y="378253"/>
                      <a:pt x="46002" y="376824"/>
                    </a:cubicBezTo>
                    <a:cubicBezTo>
                      <a:pt x="-6100" y="359679"/>
                      <a:pt x="-9529" y="254047"/>
                      <a:pt x="13807" y="163274"/>
                    </a:cubicBezTo>
                    <a:cubicBezTo>
                      <a:pt x="33238" y="87931"/>
                      <a:pt x="69147" y="26590"/>
                      <a:pt x="105438" y="6968"/>
                    </a:cubicBezTo>
                    <a:cubicBezTo>
                      <a:pt x="118678" y="-271"/>
                      <a:pt x="132108" y="-1890"/>
                      <a:pt x="144204" y="2206"/>
                    </a:cubicBezTo>
                    <a:cubicBezTo>
                      <a:pt x="177447" y="13350"/>
                      <a:pt x="194592" y="66309"/>
                      <a:pt x="188877" y="140414"/>
                    </a:cubicBezTo>
                    <a:cubicBezTo>
                      <a:pt x="186972" y="164988"/>
                      <a:pt x="182686" y="190229"/>
                      <a:pt x="176113" y="215566"/>
                    </a:cubicBezTo>
                    <a:cubicBezTo>
                      <a:pt x="169922" y="239759"/>
                      <a:pt x="161826" y="263096"/>
                      <a:pt x="152015" y="284908"/>
                    </a:cubicBezTo>
                    <a:cubicBezTo>
                      <a:pt x="125059" y="344534"/>
                      <a:pt x="90579" y="378920"/>
                      <a:pt x="59241" y="378920"/>
                    </a:cubicBezTo>
                    <a:close/>
                    <a:moveTo>
                      <a:pt x="130679" y="23828"/>
                    </a:moveTo>
                    <a:cubicBezTo>
                      <a:pt x="126393" y="23828"/>
                      <a:pt x="121725" y="25161"/>
                      <a:pt x="116772" y="27923"/>
                    </a:cubicBezTo>
                    <a:cubicBezTo>
                      <a:pt x="91627" y="41544"/>
                      <a:pt x="57146" y="90503"/>
                      <a:pt x="36858" y="169274"/>
                    </a:cubicBezTo>
                    <a:cubicBezTo>
                      <a:pt x="11807" y="266906"/>
                      <a:pt x="25523" y="345106"/>
                      <a:pt x="53431" y="354250"/>
                    </a:cubicBezTo>
                    <a:cubicBezTo>
                      <a:pt x="53431" y="354250"/>
                      <a:pt x="53431" y="354250"/>
                      <a:pt x="53431" y="354250"/>
                    </a:cubicBezTo>
                    <a:cubicBezTo>
                      <a:pt x="74481" y="361108"/>
                      <a:pt x="106009" y="328723"/>
                      <a:pt x="130203" y="275192"/>
                    </a:cubicBezTo>
                    <a:cubicBezTo>
                      <a:pt x="139442" y="254618"/>
                      <a:pt x="147062" y="232616"/>
                      <a:pt x="152968" y="209756"/>
                    </a:cubicBezTo>
                    <a:cubicBezTo>
                      <a:pt x="159159" y="185753"/>
                      <a:pt x="163254" y="161845"/>
                      <a:pt x="165064" y="138604"/>
                    </a:cubicBezTo>
                    <a:cubicBezTo>
                      <a:pt x="169636" y="78787"/>
                      <a:pt x="157920" y="32019"/>
                      <a:pt x="136585" y="24780"/>
                    </a:cubicBezTo>
                    <a:cubicBezTo>
                      <a:pt x="134775" y="24113"/>
                      <a:pt x="132774" y="23828"/>
                      <a:pt x="130774" y="23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5222940" y="1911706"/>
                <a:ext cx="80443" cy="124070"/>
              </a:xfrm>
              <a:custGeom>
                <a:rect b="b" l="l" r="r" t="t"/>
                <a:pathLst>
                  <a:path extrusionOk="0" h="140589" w="91154">
                    <a:moveTo>
                      <a:pt x="0" y="101346"/>
                    </a:moveTo>
                    <a:lnTo>
                      <a:pt x="55340" y="140589"/>
                    </a:lnTo>
                    <a:cubicBezTo>
                      <a:pt x="64389" y="120491"/>
                      <a:pt x="72485" y="97726"/>
                      <a:pt x="78772" y="73152"/>
                    </a:cubicBezTo>
                    <a:cubicBezTo>
                      <a:pt x="85344" y="47816"/>
                      <a:pt x="89345" y="23050"/>
                      <a:pt x="91154" y="0"/>
                    </a:cubicBezTo>
                    <a:lnTo>
                      <a:pt x="22003" y="1238"/>
                    </a:lnTo>
                    <a:lnTo>
                      <a:pt x="0" y="1012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5212435" y="1901337"/>
                <a:ext cx="101444" cy="145000"/>
              </a:xfrm>
              <a:custGeom>
                <a:rect b="b" l="l" r="r" t="t"/>
                <a:pathLst>
                  <a:path extrusionOk="0" h="164306" w="114951">
                    <a:moveTo>
                      <a:pt x="67211" y="164306"/>
                    </a:moveTo>
                    <a:cubicBezTo>
                      <a:pt x="64734" y="164306"/>
                      <a:pt x="62353" y="163544"/>
                      <a:pt x="60353" y="162116"/>
                    </a:cubicBezTo>
                    <a:lnTo>
                      <a:pt x="5012" y="122872"/>
                    </a:lnTo>
                    <a:cubicBezTo>
                      <a:pt x="1107" y="120110"/>
                      <a:pt x="-703" y="115252"/>
                      <a:pt x="250" y="110585"/>
                    </a:cubicBezTo>
                    <a:lnTo>
                      <a:pt x="22253" y="10573"/>
                    </a:lnTo>
                    <a:cubicBezTo>
                      <a:pt x="23396" y="5239"/>
                      <a:pt x="28158" y="1333"/>
                      <a:pt x="33683" y="1238"/>
                    </a:cubicBezTo>
                    <a:lnTo>
                      <a:pt x="102834" y="0"/>
                    </a:lnTo>
                    <a:lnTo>
                      <a:pt x="103025" y="0"/>
                    </a:lnTo>
                    <a:cubicBezTo>
                      <a:pt x="106263" y="0"/>
                      <a:pt x="109406" y="1333"/>
                      <a:pt x="111693" y="3715"/>
                    </a:cubicBezTo>
                    <a:cubicBezTo>
                      <a:pt x="113978" y="6191"/>
                      <a:pt x="115121" y="9430"/>
                      <a:pt x="114931" y="12859"/>
                    </a:cubicBezTo>
                    <a:cubicBezTo>
                      <a:pt x="113026" y="37433"/>
                      <a:pt x="108740" y="62675"/>
                      <a:pt x="102168" y="88011"/>
                    </a:cubicBezTo>
                    <a:cubicBezTo>
                      <a:pt x="95976" y="112204"/>
                      <a:pt x="87880" y="135541"/>
                      <a:pt x="78069" y="157353"/>
                    </a:cubicBezTo>
                    <a:cubicBezTo>
                      <a:pt x="76641" y="160592"/>
                      <a:pt x="73783" y="163068"/>
                      <a:pt x="70354" y="163925"/>
                    </a:cubicBezTo>
                    <a:cubicBezTo>
                      <a:pt x="69306" y="164211"/>
                      <a:pt x="68259" y="164306"/>
                      <a:pt x="67211" y="164306"/>
                    </a:cubicBezTo>
                    <a:close/>
                    <a:moveTo>
                      <a:pt x="25205" y="107918"/>
                    </a:moveTo>
                    <a:lnTo>
                      <a:pt x="62067" y="134112"/>
                    </a:lnTo>
                    <a:cubicBezTo>
                      <a:pt x="68830" y="117443"/>
                      <a:pt x="74450" y="100013"/>
                      <a:pt x="79117" y="82010"/>
                    </a:cubicBezTo>
                    <a:cubicBezTo>
                      <a:pt x="84165" y="62484"/>
                      <a:pt x="87785" y="43053"/>
                      <a:pt x="89880" y="24003"/>
                    </a:cubicBezTo>
                    <a:lnTo>
                      <a:pt x="43398" y="24860"/>
                    </a:lnTo>
                    <a:lnTo>
                      <a:pt x="25110" y="1080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5200938" y="1905898"/>
                <a:ext cx="45058" cy="96563"/>
              </a:xfrm>
              <a:custGeom>
                <a:rect b="b" l="l" r="r" t="t"/>
                <a:pathLst>
                  <a:path extrusionOk="0" h="109420" w="51057">
                    <a:moveTo>
                      <a:pt x="2764" y="47615"/>
                    </a:moveTo>
                    <a:cubicBezTo>
                      <a:pt x="-3618" y="77619"/>
                      <a:pt x="1431" y="105051"/>
                      <a:pt x="14004" y="108956"/>
                    </a:cubicBezTo>
                    <a:cubicBezTo>
                      <a:pt x="26576" y="112861"/>
                      <a:pt x="41912" y="91716"/>
                      <a:pt x="48293" y="61807"/>
                    </a:cubicBezTo>
                    <a:cubicBezTo>
                      <a:pt x="54675" y="31899"/>
                      <a:pt x="49627" y="4467"/>
                      <a:pt x="37054" y="466"/>
                    </a:cubicBezTo>
                    <a:cubicBezTo>
                      <a:pt x="24481" y="-3439"/>
                      <a:pt x="9146" y="17611"/>
                      <a:pt x="2764" y="476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5190377" y="1895433"/>
                <a:ext cx="65938" cy="117600"/>
              </a:xfrm>
              <a:custGeom>
                <a:rect b="b" l="l" r="r" t="t"/>
                <a:pathLst>
                  <a:path extrusionOk="0" h="133258" w="74717">
                    <a:moveTo>
                      <a:pt x="28985" y="133163"/>
                    </a:moveTo>
                    <a:cubicBezTo>
                      <a:pt x="26413" y="133163"/>
                      <a:pt x="24222" y="132687"/>
                      <a:pt x="22317" y="132211"/>
                    </a:cubicBezTo>
                    <a:cubicBezTo>
                      <a:pt x="505" y="125448"/>
                      <a:pt x="-3876" y="89348"/>
                      <a:pt x="2982" y="57058"/>
                    </a:cubicBezTo>
                    <a:cubicBezTo>
                      <a:pt x="8411" y="31436"/>
                      <a:pt x="19650" y="11529"/>
                      <a:pt x="32985" y="3719"/>
                    </a:cubicBezTo>
                    <a:cubicBezTo>
                      <a:pt x="41082" y="-1044"/>
                      <a:pt x="48035" y="-377"/>
                      <a:pt x="52416" y="1051"/>
                    </a:cubicBezTo>
                    <a:cubicBezTo>
                      <a:pt x="74133" y="7814"/>
                      <a:pt x="78610" y="44009"/>
                      <a:pt x="71752" y="76204"/>
                    </a:cubicBezTo>
                    <a:cubicBezTo>
                      <a:pt x="66323" y="101826"/>
                      <a:pt x="55083" y="121733"/>
                      <a:pt x="41748" y="129544"/>
                    </a:cubicBezTo>
                    <a:cubicBezTo>
                      <a:pt x="36986" y="132306"/>
                      <a:pt x="32604" y="133258"/>
                      <a:pt x="28890" y="133258"/>
                    </a:cubicBezTo>
                    <a:close/>
                    <a:moveTo>
                      <a:pt x="45177" y="23626"/>
                    </a:moveTo>
                    <a:cubicBezTo>
                      <a:pt x="42510" y="24388"/>
                      <a:pt x="31652" y="36675"/>
                      <a:pt x="26318" y="61916"/>
                    </a:cubicBezTo>
                    <a:cubicBezTo>
                      <a:pt x="20412" y="89825"/>
                      <a:pt x="26318" y="107446"/>
                      <a:pt x="29652" y="109446"/>
                    </a:cubicBezTo>
                    <a:cubicBezTo>
                      <a:pt x="32319" y="108684"/>
                      <a:pt x="43177" y="96397"/>
                      <a:pt x="48511" y="71155"/>
                    </a:cubicBezTo>
                    <a:cubicBezTo>
                      <a:pt x="54417" y="43247"/>
                      <a:pt x="48511" y="25626"/>
                      <a:pt x="45177" y="236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type="title"/>
          </p:nvPr>
        </p:nvSpPr>
        <p:spPr>
          <a:xfrm>
            <a:off x="503697" y="0"/>
            <a:ext cx="54798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Addressed</a:t>
            </a:r>
            <a:endParaRPr/>
          </a:p>
        </p:txBody>
      </p:sp>
      <p:sp>
        <p:nvSpPr>
          <p:cNvPr id="687" name="Google Shape;687;p61"/>
          <p:cNvSpPr txBox="1"/>
          <p:nvPr>
            <p:ph idx="1" type="body"/>
          </p:nvPr>
        </p:nvSpPr>
        <p:spPr>
          <a:xfrm>
            <a:off x="503700" y="1435200"/>
            <a:ext cx="5259900" cy="30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Simplifying the submission and review process for disability evidence.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Creating tailored academic learning plans to meet diverse disability requirements.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Ensuring seamless communication and integration between stakeholders.</a:t>
            </a:r>
            <a:endParaRPr b="1" sz="1500"/>
          </a:p>
        </p:txBody>
      </p:sp>
      <p:grpSp>
        <p:nvGrpSpPr>
          <p:cNvPr id="688" name="Google Shape;688;p61"/>
          <p:cNvGrpSpPr/>
          <p:nvPr/>
        </p:nvGrpSpPr>
        <p:grpSpPr>
          <a:xfrm>
            <a:off x="6218898" y="844223"/>
            <a:ext cx="1490092" cy="3455189"/>
            <a:chOff x="6218898" y="844223"/>
            <a:chExt cx="1490092" cy="3455189"/>
          </a:xfrm>
        </p:grpSpPr>
        <p:sp>
          <p:nvSpPr>
            <p:cNvPr id="689" name="Google Shape;689;p61"/>
            <p:cNvSpPr/>
            <p:nvPr/>
          </p:nvSpPr>
          <p:spPr>
            <a:xfrm>
              <a:off x="6450545" y="4113711"/>
              <a:ext cx="1248506" cy="175753"/>
            </a:xfrm>
            <a:custGeom>
              <a:rect b="b" l="l" r="r" t="t"/>
              <a:pathLst>
                <a:path extrusionOk="0" h="348026" w="2472290">
                  <a:moveTo>
                    <a:pt x="2472291" y="174013"/>
                  </a:moveTo>
                  <a:cubicBezTo>
                    <a:pt x="2472291" y="270118"/>
                    <a:pt x="1918850" y="348026"/>
                    <a:pt x="1236145" y="348026"/>
                  </a:cubicBezTo>
                  <a:cubicBezTo>
                    <a:pt x="553441" y="348026"/>
                    <a:pt x="0" y="270118"/>
                    <a:pt x="0" y="174013"/>
                  </a:cubicBezTo>
                  <a:cubicBezTo>
                    <a:pt x="0" y="77908"/>
                    <a:pt x="553441" y="0"/>
                    <a:pt x="1236145" y="0"/>
                  </a:cubicBezTo>
                  <a:cubicBezTo>
                    <a:pt x="1918849" y="0"/>
                    <a:pt x="2472291" y="77909"/>
                    <a:pt x="2472291" y="1740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6440650" y="4103816"/>
              <a:ext cx="1268339" cy="195596"/>
            </a:xfrm>
            <a:custGeom>
              <a:rect b="b" l="l" r="r" t="t"/>
              <a:pathLst>
                <a:path extrusionOk="0" h="387319" w="2511563">
                  <a:moveTo>
                    <a:pt x="1255797" y="387320"/>
                  </a:moveTo>
                  <a:cubicBezTo>
                    <a:pt x="750991" y="387320"/>
                    <a:pt x="0" y="335749"/>
                    <a:pt x="0" y="193665"/>
                  </a:cubicBezTo>
                  <a:cubicBezTo>
                    <a:pt x="0" y="51581"/>
                    <a:pt x="751002" y="0"/>
                    <a:pt x="1255797" y="0"/>
                  </a:cubicBezTo>
                  <a:cubicBezTo>
                    <a:pt x="1760593" y="0"/>
                    <a:pt x="2511563" y="51571"/>
                    <a:pt x="2511563" y="193665"/>
                  </a:cubicBezTo>
                  <a:cubicBezTo>
                    <a:pt x="2511563" y="335759"/>
                    <a:pt x="1760583" y="387320"/>
                    <a:pt x="1255797" y="387320"/>
                  </a:cubicBezTo>
                  <a:close/>
                  <a:moveTo>
                    <a:pt x="1255797" y="39294"/>
                  </a:moveTo>
                  <a:cubicBezTo>
                    <a:pt x="926497" y="39294"/>
                    <a:pt x="617039" y="57326"/>
                    <a:pt x="384443" y="90076"/>
                  </a:cubicBezTo>
                  <a:cubicBezTo>
                    <a:pt x="43237" y="138108"/>
                    <a:pt x="39294" y="193111"/>
                    <a:pt x="39294" y="193665"/>
                  </a:cubicBezTo>
                  <a:cubicBezTo>
                    <a:pt x="39294" y="194219"/>
                    <a:pt x="43237" y="249222"/>
                    <a:pt x="384443" y="297255"/>
                  </a:cubicBezTo>
                  <a:cubicBezTo>
                    <a:pt x="617039" y="329994"/>
                    <a:pt x="926497" y="348026"/>
                    <a:pt x="1255797" y="348026"/>
                  </a:cubicBezTo>
                  <a:cubicBezTo>
                    <a:pt x="1585099" y="348026"/>
                    <a:pt x="1894546" y="329994"/>
                    <a:pt x="2127153" y="297255"/>
                  </a:cubicBezTo>
                  <a:cubicBezTo>
                    <a:pt x="2468401" y="249222"/>
                    <a:pt x="2472237" y="194219"/>
                    <a:pt x="2472237" y="193665"/>
                  </a:cubicBezTo>
                  <a:cubicBezTo>
                    <a:pt x="2472237" y="193111"/>
                    <a:pt x="2468401" y="138108"/>
                    <a:pt x="2127153" y="90076"/>
                  </a:cubicBezTo>
                  <a:cubicBezTo>
                    <a:pt x="1894546" y="57336"/>
                    <a:pt x="1585088" y="39294"/>
                    <a:pt x="1255797" y="392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7241400" y="3325867"/>
              <a:ext cx="166570" cy="131578"/>
            </a:xfrm>
            <a:custGeom>
              <a:rect b="b" l="l" r="r" t="t"/>
              <a:pathLst>
                <a:path extrusionOk="0" h="260551" w="329841">
                  <a:moveTo>
                    <a:pt x="113960" y="260551"/>
                  </a:moveTo>
                  <a:cubicBezTo>
                    <a:pt x="113960" y="260551"/>
                    <a:pt x="362223" y="108652"/>
                    <a:pt x="326285" y="25066"/>
                  </a:cubicBezTo>
                  <a:cubicBezTo>
                    <a:pt x="290349" y="-58519"/>
                    <a:pt x="0" y="93721"/>
                    <a:pt x="0" y="93721"/>
                  </a:cubicBezTo>
                  <a:lnTo>
                    <a:pt x="113949" y="2605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61"/>
            <p:cNvSpPr/>
            <p:nvPr/>
          </p:nvSpPr>
          <p:spPr>
            <a:xfrm>
              <a:off x="7231512" y="3316065"/>
              <a:ext cx="186350" cy="151324"/>
            </a:xfrm>
            <a:custGeom>
              <a:rect b="b" l="l" r="r" t="t"/>
              <a:pathLst>
                <a:path extrusionOk="0" h="299651" w="369009">
                  <a:moveTo>
                    <a:pt x="133620" y="299651"/>
                  </a:moveTo>
                  <a:cubicBezTo>
                    <a:pt x="127321" y="299651"/>
                    <a:pt x="121171" y="296635"/>
                    <a:pt x="117378" y="291083"/>
                  </a:cubicBezTo>
                  <a:lnTo>
                    <a:pt x="3418" y="124253"/>
                  </a:lnTo>
                  <a:cubicBezTo>
                    <a:pt x="253" y="119627"/>
                    <a:pt x="-770" y="113862"/>
                    <a:pt x="584" y="108415"/>
                  </a:cubicBezTo>
                  <a:cubicBezTo>
                    <a:pt x="1937" y="102970"/>
                    <a:pt x="5561" y="98366"/>
                    <a:pt x="10527" y="95765"/>
                  </a:cubicBezTo>
                  <a:cubicBezTo>
                    <a:pt x="34197" y="83328"/>
                    <a:pt x="244552" y="-24769"/>
                    <a:pt x="329011" y="5242"/>
                  </a:cubicBezTo>
                  <a:cubicBezTo>
                    <a:pt x="345541" y="11104"/>
                    <a:pt x="357636" y="21995"/>
                    <a:pt x="363978" y="36745"/>
                  </a:cubicBezTo>
                  <a:cubicBezTo>
                    <a:pt x="404550" y="131190"/>
                    <a:pt x="187747" y="269906"/>
                    <a:pt x="143861" y="296752"/>
                  </a:cubicBezTo>
                  <a:cubicBezTo>
                    <a:pt x="140664" y="298703"/>
                    <a:pt x="137125" y="299640"/>
                    <a:pt x="133620" y="299640"/>
                  </a:cubicBezTo>
                  <a:close/>
                  <a:moveTo>
                    <a:pt x="48478" y="120533"/>
                  </a:moveTo>
                  <a:lnTo>
                    <a:pt x="139183" y="253323"/>
                  </a:lnTo>
                  <a:cubicBezTo>
                    <a:pt x="233649" y="192779"/>
                    <a:pt x="346926" y="96597"/>
                    <a:pt x="327881" y="52273"/>
                  </a:cubicBezTo>
                  <a:cubicBezTo>
                    <a:pt x="326528" y="49129"/>
                    <a:pt x="323938" y="45143"/>
                    <a:pt x="315881" y="42276"/>
                  </a:cubicBezTo>
                  <a:cubicBezTo>
                    <a:pt x="268157" y="25342"/>
                    <a:pt x="134440" y="77861"/>
                    <a:pt x="48488" y="1205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6896521" y="3280640"/>
              <a:ext cx="531898" cy="782419"/>
            </a:xfrm>
            <a:custGeom>
              <a:rect b="b" l="l" r="r" t="t"/>
              <a:pathLst>
                <a:path extrusionOk="0" h="1549344" w="1053264">
                  <a:moveTo>
                    <a:pt x="0" y="145985"/>
                  </a:moveTo>
                  <a:cubicBezTo>
                    <a:pt x="0" y="145985"/>
                    <a:pt x="116047" y="352844"/>
                    <a:pt x="171614" y="511053"/>
                  </a:cubicBezTo>
                  <a:cubicBezTo>
                    <a:pt x="227193" y="669260"/>
                    <a:pt x="548703" y="1549344"/>
                    <a:pt x="548703" y="1549344"/>
                  </a:cubicBezTo>
                  <a:lnTo>
                    <a:pt x="1053265" y="1549344"/>
                  </a:lnTo>
                  <a:cubicBezTo>
                    <a:pt x="1053265" y="1549344"/>
                    <a:pt x="981424" y="1203385"/>
                    <a:pt x="967931" y="1008718"/>
                  </a:cubicBezTo>
                  <a:cubicBezTo>
                    <a:pt x="954439" y="814041"/>
                    <a:pt x="951242" y="671552"/>
                    <a:pt x="899991" y="550549"/>
                  </a:cubicBezTo>
                  <a:cubicBezTo>
                    <a:pt x="848729" y="429556"/>
                    <a:pt x="830559" y="374862"/>
                    <a:pt x="655106" y="162632"/>
                  </a:cubicBezTo>
                  <a:cubicBezTo>
                    <a:pt x="479666" y="-49599"/>
                    <a:pt x="542575" y="6790"/>
                    <a:pt x="542575" y="6790"/>
                  </a:cubicBezTo>
                  <a:lnTo>
                    <a:pt x="0" y="1459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6907801" y="3364072"/>
              <a:ext cx="520586" cy="698782"/>
            </a:xfrm>
            <a:custGeom>
              <a:rect b="b" l="l" r="r" t="t"/>
              <a:pathLst>
                <a:path extrusionOk="0" h="1383727" w="1030863">
                  <a:moveTo>
                    <a:pt x="1030064" y="1379774"/>
                  </a:moveTo>
                  <a:lnTo>
                    <a:pt x="596897" y="1379774"/>
                  </a:lnTo>
                  <a:cubicBezTo>
                    <a:pt x="596897" y="1379774"/>
                    <a:pt x="275385" y="499690"/>
                    <a:pt x="219808" y="341483"/>
                  </a:cubicBezTo>
                  <a:cubicBezTo>
                    <a:pt x="175527" y="215417"/>
                    <a:pt x="92900" y="58573"/>
                    <a:pt x="61130" y="0"/>
                  </a:cubicBezTo>
                  <a:cubicBezTo>
                    <a:pt x="31034" y="12458"/>
                    <a:pt x="31311" y="19428"/>
                    <a:pt x="0" y="21517"/>
                  </a:cubicBezTo>
                  <a:cubicBezTo>
                    <a:pt x="36501" y="89788"/>
                    <a:pt x="108811" y="230433"/>
                    <a:pt x="149213" y="345436"/>
                  </a:cubicBezTo>
                  <a:cubicBezTo>
                    <a:pt x="204792" y="503644"/>
                    <a:pt x="526302" y="1383728"/>
                    <a:pt x="526302" y="1383728"/>
                  </a:cubicBezTo>
                  <a:lnTo>
                    <a:pt x="1030864" y="1383728"/>
                  </a:lnTo>
                  <a:cubicBezTo>
                    <a:pt x="1030864" y="1383728"/>
                    <a:pt x="1030586" y="1382364"/>
                    <a:pt x="1030053" y="1379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6886618" y="3270676"/>
              <a:ext cx="551738" cy="802331"/>
            </a:xfrm>
            <a:custGeom>
              <a:rect b="b" l="l" r="r" t="t"/>
              <a:pathLst>
                <a:path extrusionOk="0" h="1588774" w="1092550">
                  <a:moveTo>
                    <a:pt x="1072922" y="1588774"/>
                  </a:moveTo>
                  <a:lnTo>
                    <a:pt x="568350" y="1588774"/>
                  </a:lnTo>
                  <a:cubicBezTo>
                    <a:pt x="560090" y="1588774"/>
                    <a:pt x="552726" y="1583616"/>
                    <a:pt x="549902" y="1575869"/>
                  </a:cubicBezTo>
                  <a:cubicBezTo>
                    <a:pt x="546683" y="1567076"/>
                    <a:pt x="227720" y="693867"/>
                    <a:pt x="172738" y="537342"/>
                  </a:cubicBezTo>
                  <a:cubicBezTo>
                    <a:pt x="118386" y="382598"/>
                    <a:pt x="3671" y="177433"/>
                    <a:pt x="2520" y="175376"/>
                  </a:cubicBezTo>
                  <a:cubicBezTo>
                    <a:pt x="-476" y="170058"/>
                    <a:pt x="-816" y="163653"/>
                    <a:pt x="1582" y="158037"/>
                  </a:cubicBezTo>
                  <a:cubicBezTo>
                    <a:pt x="3990" y="152431"/>
                    <a:pt x="8860" y="148253"/>
                    <a:pt x="14764" y="146729"/>
                  </a:cubicBezTo>
                  <a:lnTo>
                    <a:pt x="531230" y="14237"/>
                  </a:lnTo>
                  <a:cubicBezTo>
                    <a:pt x="532445" y="11040"/>
                    <a:pt x="534950" y="8631"/>
                    <a:pt x="537880" y="5807"/>
                  </a:cubicBezTo>
                  <a:cubicBezTo>
                    <a:pt x="547706" y="-3625"/>
                    <a:pt x="560293" y="-1557"/>
                    <a:pt x="575330" y="11935"/>
                  </a:cubicBezTo>
                  <a:cubicBezTo>
                    <a:pt x="580734" y="16774"/>
                    <a:pt x="583036" y="24181"/>
                    <a:pt x="581299" y="31225"/>
                  </a:cubicBezTo>
                  <a:cubicBezTo>
                    <a:pt x="581192" y="31684"/>
                    <a:pt x="581064" y="32141"/>
                    <a:pt x="580915" y="32589"/>
                  </a:cubicBezTo>
                  <a:cubicBezTo>
                    <a:pt x="594407" y="51538"/>
                    <a:pt x="624205" y="90416"/>
                    <a:pt x="689896" y="169877"/>
                  </a:cubicBezTo>
                  <a:cubicBezTo>
                    <a:pt x="857782" y="372953"/>
                    <a:pt x="883338" y="433625"/>
                    <a:pt x="929740" y="543769"/>
                  </a:cubicBezTo>
                  <a:lnTo>
                    <a:pt x="937722" y="562653"/>
                  </a:lnTo>
                  <a:cubicBezTo>
                    <a:pt x="983986" y="671881"/>
                    <a:pt x="992182" y="798106"/>
                    <a:pt x="1002561" y="957913"/>
                  </a:cubicBezTo>
                  <a:cubicBezTo>
                    <a:pt x="1004022" y="980240"/>
                    <a:pt x="1005514" y="1003292"/>
                    <a:pt x="1007166" y="1027122"/>
                  </a:cubicBezTo>
                  <a:cubicBezTo>
                    <a:pt x="1020424" y="1218218"/>
                    <a:pt x="1091412" y="1561662"/>
                    <a:pt x="1092158" y="1565115"/>
                  </a:cubicBezTo>
                  <a:cubicBezTo>
                    <a:pt x="1093330" y="1570902"/>
                    <a:pt x="1091839" y="1576923"/>
                    <a:pt x="1088215" y="1581506"/>
                  </a:cubicBezTo>
                  <a:cubicBezTo>
                    <a:pt x="1084378" y="1586089"/>
                    <a:pt x="1078826" y="1588753"/>
                    <a:pt x="1072922" y="1588753"/>
                  </a:cubicBezTo>
                  <a:close/>
                  <a:moveTo>
                    <a:pt x="582087" y="1549481"/>
                  </a:moveTo>
                  <a:lnTo>
                    <a:pt x="1048878" y="1549481"/>
                  </a:lnTo>
                  <a:cubicBezTo>
                    <a:pt x="1032530" y="1467867"/>
                    <a:pt x="979371" y="1194144"/>
                    <a:pt x="967968" y="1029861"/>
                  </a:cubicBezTo>
                  <a:cubicBezTo>
                    <a:pt x="966306" y="1005967"/>
                    <a:pt x="964803" y="982862"/>
                    <a:pt x="963364" y="960471"/>
                  </a:cubicBezTo>
                  <a:cubicBezTo>
                    <a:pt x="953218" y="804383"/>
                    <a:pt x="945204" y="681088"/>
                    <a:pt x="901530" y="578000"/>
                  </a:cubicBezTo>
                  <a:lnTo>
                    <a:pt x="893537" y="559040"/>
                  </a:lnTo>
                  <a:cubicBezTo>
                    <a:pt x="848574" y="452339"/>
                    <a:pt x="823817" y="393564"/>
                    <a:pt x="659598" y="194932"/>
                  </a:cubicBezTo>
                  <a:cubicBezTo>
                    <a:pt x="597135" y="119362"/>
                    <a:pt x="563064" y="76583"/>
                    <a:pt x="545852" y="51058"/>
                  </a:cubicBezTo>
                  <a:lnTo>
                    <a:pt x="49081" y="178499"/>
                  </a:lnTo>
                  <a:cubicBezTo>
                    <a:pt x="80627" y="236496"/>
                    <a:pt x="164373" y="395024"/>
                    <a:pt x="209815" y="524319"/>
                  </a:cubicBezTo>
                  <a:cubicBezTo>
                    <a:pt x="261024" y="670154"/>
                    <a:pt x="542068" y="1439912"/>
                    <a:pt x="582087" y="1549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7103485" y="4061155"/>
              <a:ext cx="349590" cy="171582"/>
            </a:xfrm>
            <a:custGeom>
              <a:rect b="b" l="l" r="r" t="t"/>
              <a:pathLst>
                <a:path extrusionOk="0" h="339766" w="692258">
                  <a:moveTo>
                    <a:pt x="648137" y="0"/>
                  </a:moveTo>
                  <a:lnTo>
                    <a:pt x="135657" y="0"/>
                  </a:lnTo>
                  <a:lnTo>
                    <a:pt x="0" y="339767"/>
                  </a:lnTo>
                  <a:lnTo>
                    <a:pt x="692259" y="194464"/>
                  </a:lnTo>
                  <a:lnTo>
                    <a:pt x="648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7093589" y="4051255"/>
              <a:ext cx="369454" cy="191430"/>
            </a:xfrm>
            <a:custGeom>
              <a:rect b="b" l="l" r="r" t="t"/>
              <a:pathLst>
                <a:path extrusionOk="0" h="379070" w="731593">
                  <a:moveTo>
                    <a:pt x="19654" y="379071"/>
                  </a:moveTo>
                  <a:cubicBezTo>
                    <a:pt x="13909" y="379071"/>
                    <a:pt x="8389" y="376556"/>
                    <a:pt x="4606" y="372058"/>
                  </a:cubicBezTo>
                  <a:cubicBezTo>
                    <a:pt x="-41" y="366516"/>
                    <a:pt x="-1288" y="358854"/>
                    <a:pt x="1397" y="352129"/>
                  </a:cubicBezTo>
                  <a:lnTo>
                    <a:pt x="137044" y="12363"/>
                  </a:lnTo>
                  <a:cubicBezTo>
                    <a:pt x="140018" y="4892"/>
                    <a:pt x="147254" y="0"/>
                    <a:pt x="155300" y="0"/>
                  </a:cubicBezTo>
                  <a:lnTo>
                    <a:pt x="667780" y="0"/>
                  </a:lnTo>
                  <a:cubicBezTo>
                    <a:pt x="676946" y="0"/>
                    <a:pt x="684939" y="6352"/>
                    <a:pt x="686963" y="15293"/>
                  </a:cubicBezTo>
                  <a:lnTo>
                    <a:pt x="731085" y="209758"/>
                  </a:lnTo>
                  <a:cubicBezTo>
                    <a:pt x="732257" y="214894"/>
                    <a:pt x="731404" y="220277"/>
                    <a:pt x="728527" y="224721"/>
                  </a:cubicBezTo>
                  <a:cubicBezTo>
                    <a:pt x="725649" y="229154"/>
                    <a:pt x="721174" y="232255"/>
                    <a:pt x="715951" y="233342"/>
                  </a:cubicBezTo>
                  <a:lnTo>
                    <a:pt x="23704" y="378645"/>
                  </a:lnTo>
                  <a:cubicBezTo>
                    <a:pt x="22350" y="378933"/>
                    <a:pt x="21007" y="379071"/>
                    <a:pt x="19665" y="379071"/>
                  </a:cubicBezTo>
                  <a:close/>
                  <a:moveTo>
                    <a:pt x="168611" y="39304"/>
                  </a:moveTo>
                  <a:lnTo>
                    <a:pt x="51487" y="332669"/>
                  </a:lnTo>
                  <a:lnTo>
                    <a:pt x="688348" y="198994"/>
                  </a:lnTo>
                  <a:lnTo>
                    <a:pt x="652093" y="39304"/>
                  </a:lnTo>
                  <a:lnTo>
                    <a:pt x="168611" y="393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1"/>
            <p:cNvSpPr/>
            <p:nvPr/>
          </p:nvSpPr>
          <p:spPr>
            <a:xfrm>
              <a:off x="6228795" y="1922972"/>
              <a:ext cx="489828" cy="280394"/>
            </a:xfrm>
            <a:custGeom>
              <a:rect b="b" l="l" r="r" t="t"/>
              <a:pathLst>
                <a:path extrusionOk="0" h="555236" w="969956">
                  <a:moveTo>
                    <a:pt x="969957" y="520771"/>
                  </a:moveTo>
                  <a:lnTo>
                    <a:pt x="565681" y="555237"/>
                  </a:lnTo>
                  <a:lnTo>
                    <a:pt x="0" y="34466"/>
                  </a:lnTo>
                  <a:lnTo>
                    <a:pt x="404275" y="0"/>
                  </a:lnTo>
                  <a:lnTo>
                    <a:pt x="969957" y="520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6218898" y="1913073"/>
              <a:ext cx="509671" cy="300243"/>
            </a:xfrm>
            <a:custGeom>
              <a:rect b="b" l="l" r="r" t="t"/>
              <a:pathLst>
                <a:path extrusionOk="0" h="594540" w="1009249">
                  <a:moveTo>
                    <a:pt x="585328" y="594541"/>
                  </a:moveTo>
                  <a:cubicBezTo>
                    <a:pt x="580414" y="594541"/>
                    <a:pt x="575661" y="592697"/>
                    <a:pt x="572017" y="589340"/>
                  </a:cubicBezTo>
                  <a:lnTo>
                    <a:pt x="6335" y="68569"/>
                  </a:lnTo>
                  <a:cubicBezTo>
                    <a:pt x="612" y="63293"/>
                    <a:pt x="-1466" y="55130"/>
                    <a:pt x="1060" y="47766"/>
                  </a:cubicBezTo>
                  <a:cubicBezTo>
                    <a:pt x="3575" y="40391"/>
                    <a:pt x="10225" y="35201"/>
                    <a:pt x="17973" y="34540"/>
                  </a:cubicBezTo>
                  <a:lnTo>
                    <a:pt x="422249" y="74"/>
                  </a:lnTo>
                  <a:cubicBezTo>
                    <a:pt x="427855" y="-406"/>
                    <a:pt x="433183" y="1459"/>
                    <a:pt x="437233" y="5200"/>
                  </a:cubicBezTo>
                  <a:lnTo>
                    <a:pt x="1002915" y="525971"/>
                  </a:lnTo>
                  <a:cubicBezTo>
                    <a:pt x="1008638" y="531247"/>
                    <a:pt x="1010715" y="539410"/>
                    <a:pt x="1008189" y="546774"/>
                  </a:cubicBezTo>
                  <a:cubicBezTo>
                    <a:pt x="1005675" y="554149"/>
                    <a:pt x="999024" y="559339"/>
                    <a:pt x="991277" y="560000"/>
                  </a:cubicBezTo>
                  <a:lnTo>
                    <a:pt x="587000" y="594466"/>
                  </a:lnTo>
                  <a:cubicBezTo>
                    <a:pt x="586436" y="594509"/>
                    <a:pt x="585881" y="594530"/>
                    <a:pt x="585328" y="594530"/>
                  </a:cubicBezTo>
                  <a:close/>
                  <a:moveTo>
                    <a:pt x="65803" y="69912"/>
                  </a:moveTo>
                  <a:lnTo>
                    <a:pt x="592276" y="554586"/>
                  </a:lnTo>
                  <a:lnTo>
                    <a:pt x="943435" y="524639"/>
                  </a:lnTo>
                  <a:lnTo>
                    <a:pt x="416963" y="39964"/>
                  </a:lnTo>
                  <a:lnTo>
                    <a:pt x="65803" y="699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6312078" y="1968085"/>
              <a:ext cx="19183" cy="15644"/>
            </a:xfrm>
            <a:custGeom>
              <a:rect b="b" l="l" r="r" t="t"/>
              <a:pathLst>
                <a:path extrusionOk="0" h="30978" w="37986">
                  <a:moveTo>
                    <a:pt x="37734" y="12985"/>
                  </a:moveTo>
                  <a:cubicBezTo>
                    <a:pt x="39429" y="21425"/>
                    <a:pt x="32417" y="29387"/>
                    <a:pt x="22068" y="30772"/>
                  </a:cubicBezTo>
                  <a:cubicBezTo>
                    <a:pt x="11720" y="32157"/>
                    <a:pt x="1947" y="26435"/>
                    <a:pt x="252" y="17994"/>
                  </a:cubicBezTo>
                  <a:cubicBezTo>
                    <a:pt x="-1442" y="9553"/>
                    <a:pt x="5570" y="1592"/>
                    <a:pt x="15918" y="207"/>
                  </a:cubicBezTo>
                  <a:cubicBezTo>
                    <a:pt x="26267" y="-1179"/>
                    <a:pt x="36040" y="4544"/>
                    <a:pt x="37734" y="12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61"/>
            <p:cNvSpPr/>
            <p:nvPr/>
          </p:nvSpPr>
          <p:spPr>
            <a:xfrm>
              <a:off x="6351486" y="2003568"/>
              <a:ext cx="19183" cy="15644"/>
            </a:xfrm>
            <a:custGeom>
              <a:rect b="b" l="l" r="r" t="t"/>
              <a:pathLst>
                <a:path extrusionOk="0" h="30978" w="37986">
                  <a:moveTo>
                    <a:pt x="37734" y="12985"/>
                  </a:moveTo>
                  <a:cubicBezTo>
                    <a:pt x="39429" y="21425"/>
                    <a:pt x="32417" y="29386"/>
                    <a:pt x="22068" y="30772"/>
                  </a:cubicBezTo>
                  <a:cubicBezTo>
                    <a:pt x="11720" y="32157"/>
                    <a:pt x="1947" y="26434"/>
                    <a:pt x="252" y="17994"/>
                  </a:cubicBezTo>
                  <a:cubicBezTo>
                    <a:pt x="-1442" y="9553"/>
                    <a:pt x="5571" y="1592"/>
                    <a:pt x="15919" y="207"/>
                  </a:cubicBezTo>
                  <a:cubicBezTo>
                    <a:pt x="26267" y="-1179"/>
                    <a:pt x="36040" y="4544"/>
                    <a:pt x="37734" y="12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1"/>
            <p:cNvSpPr/>
            <p:nvPr/>
          </p:nvSpPr>
          <p:spPr>
            <a:xfrm>
              <a:off x="6341747" y="1952896"/>
              <a:ext cx="88040" cy="27504"/>
            </a:xfrm>
            <a:custGeom>
              <a:rect b="b" l="l" r="r" t="t"/>
              <a:pathLst>
                <a:path extrusionOk="0" h="54464" w="174337">
                  <a:moveTo>
                    <a:pt x="19617" y="54465"/>
                  </a:moveTo>
                  <a:cubicBezTo>
                    <a:pt x="9759" y="54465"/>
                    <a:pt x="1254" y="47047"/>
                    <a:pt x="125" y="37008"/>
                  </a:cubicBezTo>
                  <a:cubicBezTo>
                    <a:pt x="-1090" y="26223"/>
                    <a:pt x="6679" y="16503"/>
                    <a:pt x="17454" y="15288"/>
                  </a:cubicBezTo>
                  <a:lnTo>
                    <a:pt x="152493" y="112"/>
                  </a:lnTo>
                  <a:cubicBezTo>
                    <a:pt x="163289" y="-1028"/>
                    <a:pt x="172998" y="6656"/>
                    <a:pt x="174212" y="17441"/>
                  </a:cubicBezTo>
                  <a:cubicBezTo>
                    <a:pt x="175428" y="28226"/>
                    <a:pt x="167669" y="37946"/>
                    <a:pt x="156884" y="39161"/>
                  </a:cubicBezTo>
                  <a:lnTo>
                    <a:pt x="21845" y="54337"/>
                  </a:lnTo>
                  <a:cubicBezTo>
                    <a:pt x="21088" y="54422"/>
                    <a:pt x="20353" y="54465"/>
                    <a:pt x="19617" y="544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61"/>
            <p:cNvSpPr/>
            <p:nvPr/>
          </p:nvSpPr>
          <p:spPr>
            <a:xfrm>
              <a:off x="6380655" y="1989162"/>
              <a:ext cx="88040" cy="27510"/>
            </a:xfrm>
            <a:custGeom>
              <a:rect b="b" l="l" r="r" t="t"/>
              <a:pathLst>
                <a:path extrusionOk="0" h="54475" w="174337">
                  <a:moveTo>
                    <a:pt x="19617" y="54476"/>
                  </a:moveTo>
                  <a:cubicBezTo>
                    <a:pt x="9749" y="54476"/>
                    <a:pt x="1244" y="47058"/>
                    <a:pt x="125" y="37019"/>
                  </a:cubicBezTo>
                  <a:cubicBezTo>
                    <a:pt x="-1090" y="26234"/>
                    <a:pt x="6679" y="16514"/>
                    <a:pt x="17454" y="15299"/>
                  </a:cubicBezTo>
                  <a:lnTo>
                    <a:pt x="152493" y="123"/>
                  </a:lnTo>
                  <a:cubicBezTo>
                    <a:pt x="163364" y="-1081"/>
                    <a:pt x="173020" y="6667"/>
                    <a:pt x="174212" y="17452"/>
                  </a:cubicBezTo>
                  <a:cubicBezTo>
                    <a:pt x="175428" y="28238"/>
                    <a:pt x="167659" y="37957"/>
                    <a:pt x="156884" y="39172"/>
                  </a:cubicBezTo>
                  <a:lnTo>
                    <a:pt x="21845" y="54348"/>
                  </a:lnTo>
                  <a:cubicBezTo>
                    <a:pt x="21088" y="54433"/>
                    <a:pt x="20353" y="54476"/>
                    <a:pt x="19617" y="544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61"/>
            <p:cNvSpPr/>
            <p:nvPr/>
          </p:nvSpPr>
          <p:spPr>
            <a:xfrm>
              <a:off x="6396805" y="2044167"/>
              <a:ext cx="19183" cy="15644"/>
            </a:xfrm>
            <a:custGeom>
              <a:rect b="b" l="l" r="r" t="t"/>
              <a:pathLst>
                <a:path extrusionOk="0" h="30978" w="37986">
                  <a:moveTo>
                    <a:pt x="37734" y="12985"/>
                  </a:moveTo>
                  <a:cubicBezTo>
                    <a:pt x="39429" y="21426"/>
                    <a:pt x="32416" y="29387"/>
                    <a:pt x="22068" y="30772"/>
                  </a:cubicBezTo>
                  <a:cubicBezTo>
                    <a:pt x="11720" y="32157"/>
                    <a:pt x="1947" y="26435"/>
                    <a:pt x="253" y="17994"/>
                  </a:cubicBezTo>
                  <a:cubicBezTo>
                    <a:pt x="-1442" y="9553"/>
                    <a:pt x="5570" y="1592"/>
                    <a:pt x="15919" y="207"/>
                  </a:cubicBezTo>
                  <a:cubicBezTo>
                    <a:pt x="26267" y="-1179"/>
                    <a:pt x="36040" y="4544"/>
                    <a:pt x="37734" y="12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61"/>
            <p:cNvSpPr/>
            <p:nvPr/>
          </p:nvSpPr>
          <p:spPr>
            <a:xfrm>
              <a:off x="6441033" y="2087730"/>
              <a:ext cx="19183" cy="15644"/>
            </a:xfrm>
            <a:custGeom>
              <a:rect b="b" l="l" r="r" t="t"/>
              <a:pathLst>
                <a:path extrusionOk="0" h="30978" w="37986">
                  <a:moveTo>
                    <a:pt x="37734" y="12985"/>
                  </a:moveTo>
                  <a:cubicBezTo>
                    <a:pt x="39429" y="21425"/>
                    <a:pt x="32417" y="29386"/>
                    <a:pt x="22068" y="30772"/>
                  </a:cubicBezTo>
                  <a:cubicBezTo>
                    <a:pt x="11720" y="32157"/>
                    <a:pt x="1947" y="26434"/>
                    <a:pt x="252" y="17994"/>
                  </a:cubicBezTo>
                  <a:cubicBezTo>
                    <a:pt x="-1442" y="9553"/>
                    <a:pt x="5571" y="1592"/>
                    <a:pt x="15919" y="207"/>
                  </a:cubicBezTo>
                  <a:cubicBezTo>
                    <a:pt x="26267" y="-1179"/>
                    <a:pt x="36040" y="4544"/>
                    <a:pt x="37734" y="12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61"/>
            <p:cNvSpPr/>
            <p:nvPr/>
          </p:nvSpPr>
          <p:spPr>
            <a:xfrm>
              <a:off x="6426473" y="2028980"/>
              <a:ext cx="88041" cy="27502"/>
            </a:xfrm>
            <a:custGeom>
              <a:rect b="b" l="l" r="r" t="t"/>
              <a:pathLst>
                <a:path extrusionOk="0" h="54460" w="174338">
                  <a:moveTo>
                    <a:pt x="19618" y="54461"/>
                  </a:moveTo>
                  <a:cubicBezTo>
                    <a:pt x="9759" y="54461"/>
                    <a:pt x="1255" y="47043"/>
                    <a:pt x="125" y="37004"/>
                  </a:cubicBezTo>
                  <a:cubicBezTo>
                    <a:pt x="-1089" y="26219"/>
                    <a:pt x="6669" y="16499"/>
                    <a:pt x="17454" y="15285"/>
                  </a:cubicBezTo>
                  <a:lnTo>
                    <a:pt x="152494" y="108"/>
                  </a:lnTo>
                  <a:cubicBezTo>
                    <a:pt x="163449" y="-1011"/>
                    <a:pt x="172988" y="6652"/>
                    <a:pt x="174214" y="17437"/>
                  </a:cubicBezTo>
                  <a:cubicBezTo>
                    <a:pt x="175428" y="28222"/>
                    <a:pt x="167659" y="37942"/>
                    <a:pt x="156884" y="39157"/>
                  </a:cubicBezTo>
                  <a:lnTo>
                    <a:pt x="21845" y="54333"/>
                  </a:lnTo>
                  <a:cubicBezTo>
                    <a:pt x="21089" y="54418"/>
                    <a:pt x="20353" y="54461"/>
                    <a:pt x="19618" y="544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61"/>
            <p:cNvSpPr/>
            <p:nvPr/>
          </p:nvSpPr>
          <p:spPr>
            <a:xfrm>
              <a:off x="6470197" y="2073322"/>
              <a:ext cx="88040" cy="27512"/>
            </a:xfrm>
            <a:custGeom>
              <a:rect b="b" l="l" r="r" t="t"/>
              <a:pathLst>
                <a:path extrusionOk="0" h="54479" w="174337">
                  <a:moveTo>
                    <a:pt x="19618" y="54480"/>
                  </a:moveTo>
                  <a:cubicBezTo>
                    <a:pt x="9760" y="54480"/>
                    <a:pt x="1255" y="47062"/>
                    <a:pt x="125" y="37023"/>
                  </a:cubicBezTo>
                  <a:cubicBezTo>
                    <a:pt x="-1090" y="26238"/>
                    <a:pt x="6669" y="16518"/>
                    <a:pt x="17454" y="15303"/>
                  </a:cubicBezTo>
                  <a:lnTo>
                    <a:pt x="152493" y="127"/>
                  </a:lnTo>
                  <a:cubicBezTo>
                    <a:pt x="163396" y="-1098"/>
                    <a:pt x="172998" y="6671"/>
                    <a:pt x="174213" y="17456"/>
                  </a:cubicBezTo>
                  <a:cubicBezTo>
                    <a:pt x="175428" y="28241"/>
                    <a:pt x="167659" y="37961"/>
                    <a:pt x="156884" y="39176"/>
                  </a:cubicBezTo>
                  <a:lnTo>
                    <a:pt x="21845" y="54352"/>
                  </a:lnTo>
                  <a:cubicBezTo>
                    <a:pt x="21088" y="54437"/>
                    <a:pt x="20353" y="54480"/>
                    <a:pt x="19618" y="544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61"/>
            <p:cNvSpPr/>
            <p:nvPr/>
          </p:nvSpPr>
          <p:spPr>
            <a:xfrm>
              <a:off x="6494577" y="2130821"/>
              <a:ext cx="19183" cy="15644"/>
            </a:xfrm>
            <a:custGeom>
              <a:rect b="b" l="l" r="r" t="t"/>
              <a:pathLst>
                <a:path extrusionOk="0" h="30978" w="37987">
                  <a:moveTo>
                    <a:pt x="37735" y="12985"/>
                  </a:moveTo>
                  <a:cubicBezTo>
                    <a:pt x="39429" y="21425"/>
                    <a:pt x="32416" y="29386"/>
                    <a:pt x="22068" y="30772"/>
                  </a:cubicBezTo>
                  <a:cubicBezTo>
                    <a:pt x="11720" y="32157"/>
                    <a:pt x="1947" y="26434"/>
                    <a:pt x="253" y="17994"/>
                  </a:cubicBezTo>
                  <a:cubicBezTo>
                    <a:pt x="-1443" y="9553"/>
                    <a:pt x="5570" y="1592"/>
                    <a:pt x="15918" y="207"/>
                  </a:cubicBezTo>
                  <a:cubicBezTo>
                    <a:pt x="26266" y="-1179"/>
                    <a:pt x="36039" y="4544"/>
                    <a:pt x="37735" y="129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61"/>
            <p:cNvSpPr/>
            <p:nvPr/>
          </p:nvSpPr>
          <p:spPr>
            <a:xfrm>
              <a:off x="6524250" y="2115624"/>
              <a:ext cx="88030" cy="27511"/>
            </a:xfrm>
            <a:custGeom>
              <a:rect b="b" l="l" r="r" t="t"/>
              <a:pathLst>
                <a:path extrusionOk="0" h="54477" w="174316">
                  <a:moveTo>
                    <a:pt x="19617" y="54478"/>
                  </a:moveTo>
                  <a:cubicBezTo>
                    <a:pt x="9749" y="54478"/>
                    <a:pt x="1244" y="47060"/>
                    <a:pt x="125" y="37021"/>
                  </a:cubicBezTo>
                  <a:cubicBezTo>
                    <a:pt x="-1089" y="26236"/>
                    <a:pt x="6680" y="16516"/>
                    <a:pt x="17454" y="15301"/>
                  </a:cubicBezTo>
                  <a:lnTo>
                    <a:pt x="152472" y="125"/>
                  </a:lnTo>
                  <a:cubicBezTo>
                    <a:pt x="163385" y="-1090"/>
                    <a:pt x="172998" y="6669"/>
                    <a:pt x="174192" y="17454"/>
                  </a:cubicBezTo>
                  <a:cubicBezTo>
                    <a:pt x="175406" y="28239"/>
                    <a:pt x="167637" y="37959"/>
                    <a:pt x="156863" y="39174"/>
                  </a:cubicBezTo>
                  <a:lnTo>
                    <a:pt x="21845" y="54350"/>
                  </a:lnTo>
                  <a:cubicBezTo>
                    <a:pt x="21088" y="54435"/>
                    <a:pt x="20353" y="54478"/>
                    <a:pt x="19617" y="544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61"/>
            <p:cNvSpPr/>
            <p:nvPr/>
          </p:nvSpPr>
          <p:spPr>
            <a:xfrm>
              <a:off x="6429537" y="1864731"/>
              <a:ext cx="451756" cy="321625"/>
            </a:xfrm>
            <a:custGeom>
              <a:rect b="b" l="l" r="r" t="t"/>
              <a:pathLst>
                <a:path extrusionOk="0" h="636882" w="894566">
                  <a:moveTo>
                    <a:pt x="894567" y="520771"/>
                  </a:moveTo>
                  <a:lnTo>
                    <a:pt x="565692" y="636883"/>
                  </a:lnTo>
                  <a:lnTo>
                    <a:pt x="0" y="116101"/>
                  </a:lnTo>
                  <a:lnTo>
                    <a:pt x="328886" y="0"/>
                  </a:lnTo>
                  <a:lnTo>
                    <a:pt x="894567" y="5207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6419639" y="1854821"/>
              <a:ext cx="471600" cy="341478"/>
            </a:xfrm>
            <a:custGeom>
              <a:rect b="b" l="l" r="r" t="t"/>
              <a:pathLst>
                <a:path extrusionOk="0" h="676195" w="933862">
                  <a:moveTo>
                    <a:pt x="585340" y="676196"/>
                  </a:moveTo>
                  <a:cubicBezTo>
                    <a:pt x="580490" y="676196"/>
                    <a:pt x="575716" y="674394"/>
                    <a:pt x="572029" y="670995"/>
                  </a:cubicBezTo>
                  <a:lnTo>
                    <a:pt x="6337" y="150213"/>
                  </a:lnTo>
                  <a:cubicBezTo>
                    <a:pt x="1275" y="145545"/>
                    <a:pt x="-984" y="138565"/>
                    <a:pt x="401" y="131808"/>
                  </a:cubicBezTo>
                  <a:cubicBezTo>
                    <a:pt x="1786" y="125062"/>
                    <a:pt x="6603" y="119531"/>
                    <a:pt x="13115" y="117229"/>
                  </a:cubicBezTo>
                  <a:lnTo>
                    <a:pt x="342001" y="1117"/>
                  </a:lnTo>
                  <a:cubicBezTo>
                    <a:pt x="348864" y="-1292"/>
                    <a:pt x="356505" y="254"/>
                    <a:pt x="361845" y="5188"/>
                  </a:cubicBezTo>
                  <a:lnTo>
                    <a:pt x="927526" y="525970"/>
                  </a:lnTo>
                  <a:cubicBezTo>
                    <a:pt x="932588" y="530638"/>
                    <a:pt x="934847" y="537618"/>
                    <a:pt x="933462" y="544375"/>
                  </a:cubicBezTo>
                  <a:cubicBezTo>
                    <a:pt x="932076" y="551121"/>
                    <a:pt x="927260" y="556652"/>
                    <a:pt x="920748" y="558954"/>
                  </a:cubicBezTo>
                  <a:lnTo>
                    <a:pt x="591873" y="675066"/>
                  </a:lnTo>
                  <a:cubicBezTo>
                    <a:pt x="589742" y="675823"/>
                    <a:pt x="587525" y="676185"/>
                    <a:pt x="585329" y="676185"/>
                  </a:cubicBezTo>
                  <a:close/>
                  <a:moveTo>
                    <a:pt x="56981" y="143424"/>
                  </a:moveTo>
                  <a:lnTo>
                    <a:pt x="589955" y="634078"/>
                  </a:lnTo>
                  <a:lnTo>
                    <a:pt x="876892" y="532780"/>
                  </a:lnTo>
                  <a:lnTo>
                    <a:pt x="343940" y="42126"/>
                  </a:lnTo>
                  <a:lnTo>
                    <a:pt x="56991" y="1434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6492790" y="1931495"/>
              <a:ext cx="19186" cy="15646"/>
            </a:xfrm>
            <a:custGeom>
              <a:rect b="b" l="l" r="r" t="t"/>
              <a:pathLst>
                <a:path extrusionOk="0" h="30982" w="37993">
                  <a:moveTo>
                    <a:pt x="36080" y="8724"/>
                  </a:moveTo>
                  <a:cubicBezTo>
                    <a:pt x="40664" y="16419"/>
                    <a:pt x="36731" y="25690"/>
                    <a:pt x="27299" y="29420"/>
                  </a:cubicBezTo>
                  <a:cubicBezTo>
                    <a:pt x="17867" y="33161"/>
                    <a:pt x="6496" y="29953"/>
                    <a:pt x="1913" y="22259"/>
                  </a:cubicBezTo>
                  <a:cubicBezTo>
                    <a:pt x="-2669" y="14564"/>
                    <a:pt x="1263" y="5292"/>
                    <a:pt x="10695" y="1562"/>
                  </a:cubicBezTo>
                  <a:cubicBezTo>
                    <a:pt x="20126" y="-2179"/>
                    <a:pt x="31498" y="1029"/>
                    <a:pt x="36080" y="8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6519302" y="1894010"/>
              <a:ext cx="82500" cy="43080"/>
            </a:xfrm>
            <a:custGeom>
              <a:rect b="b" l="l" r="r" t="t"/>
              <a:pathLst>
                <a:path extrusionOk="0" h="85306" w="163366">
                  <a:moveTo>
                    <a:pt x="19647" y="85307"/>
                  </a:moveTo>
                  <a:cubicBezTo>
                    <a:pt x="11665" y="85307"/>
                    <a:pt x="4162" y="80405"/>
                    <a:pt x="1231" y="72486"/>
                  </a:cubicBezTo>
                  <a:cubicBezTo>
                    <a:pt x="-2542" y="62308"/>
                    <a:pt x="2649" y="51001"/>
                    <a:pt x="12816" y="47239"/>
                  </a:cubicBezTo>
                  <a:lnTo>
                    <a:pt x="136888" y="1231"/>
                  </a:lnTo>
                  <a:cubicBezTo>
                    <a:pt x="147098" y="-2542"/>
                    <a:pt x="158374" y="2649"/>
                    <a:pt x="162135" y="12816"/>
                  </a:cubicBezTo>
                  <a:cubicBezTo>
                    <a:pt x="165908" y="22993"/>
                    <a:pt x="160718" y="34301"/>
                    <a:pt x="150550" y="38063"/>
                  </a:cubicBezTo>
                  <a:lnTo>
                    <a:pt x="26478" y="84071"/>
                  </a:lnTo>
                  <a:cubicBezTo>
                    <a:pt x="24218" y="84902"/>
                    <a:pt x="21917" y="85307"/>
                    <a:pt x="19647" y="85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6529234" y="1965303"/>
              <a:ext cx="19186" cy="15646"/>
            </a:xfrm>
            <a:custGeom>
              <a:rect b="b" l="l" r="r" t="t"/>
              <a:pathLst>
                <a:path extrusionOk="0" h="30982" w="37993">
                  <a:moveTo>
                    <a:pt x="36081" y="8724"/>
                  </a:moveTo>
                  <a:cubicBezTo>
                    <a:pt x="40663" y="16418"/>
                    <a:pt x="36730" y="25690"/>
                    <a:pt x="27299" y="29420"/>
                  </a:cubicBezTo>
                  <a:cubicBezTo>
                    <a:pt x="17867" y="33161"/>
                    <a:pt x="6495" y="29953"/>
                    <a:pt x="1913" y="22259"/>
                  </a:cubicBezTo>
                  <a:cubicBezTo>
                    <a:pt x="-2670" y="14564"/>
                    <a:pt x="1263" y="5292"/>
                    <a:pt x="10695" y="1562"/>
                  </a:cubicBezTo>
                  <a:cubicBezTo>
                    <a:pt x="20126" y="-2179"/>
                    <a:pt x="31497" y="1029"/>
                    <a:pt x="36081" y="8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6555740" y="1927817"/>
              <a:ext cx="82511" cy="43080"/>
            </a:xfrm>
            <a:custGeom>
              <a:rect b="b" l="l" r="r" t="t"/>
              <a:pathLst>
                <a:path extrusionOk="0" h="85306" w="163388">
                  <a:moveTo>
                    <a:pt x="19646" y="85307"/>
                  </a:moveTo>
                  <a:cubicBezTo>
                    <a:pt x="11665" y="85307"/>
                    <a:pt x="4162" y="80404"/>
                    <a:pt x="1231" y="72486"/>
                  </a:cubicBezTo>
                  <a:cubicBezTo>
                    <a:pt x="-2542" y="62308"/>
                    <a:pt x="2649" y="51001"/>
                    <a:pt x="12816" y="47239"/>
                  </a:cubicBezTo>
                  <a:lnTo>
                    <a:pt x="136909" y="1231"/>
                  </a:lnTo>
                  <a:cubicBezTo>
                    <a:pt x="147098" y="-2542"/>
                    <a:pt x="158395" y="2649"/>
                    <a:pt x="162157" y="12816"/>
                  </a:cubicBezTo>
                  <a:cubicBezTo>
                    <a:pt x="165930" y="22993"/>
                    <a:pt x="160739" y="34301"/>
                    <a:pt x="150572" y="38063"/>
                  </a:cubicBezTo>
                  <a:lnTo>
                    <a:pt x="26478" y="84071"/>
                  </a:lnTo>
                  <a:cubicBezTo>
                    <a:pt x="24218" y="84902"/>
                    <a:pt x="21917" y="85307"/>
                    <a:pt x="19646" y="85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6564921" y="2006863"/>
              <a:ext cx="19187" cy="15643"/>
            </a:xfrm>
            <a:custGeom>
              <a:rect b="b" l="l" r="r" t="t"/>
              <a:pathLst>
                <a:path extrusionOk="0" h="30977" w="37994">
                  <a:moveTo>
                    <a:pt x="36081" y="8724"/>
                  </a:moveTo>
                  <a:cubicBezTo>
                    <a:pt x="40663" y="16418"/>
                    <a:pt x="36731" y="25690"/>
                    <a:pt x="27299" y="29420"/>
                  </a:cubicBezTo>
                  <a:cubicBezTo>
                    <a:pt x="17868" y="33150"/>
                    <a:pt x="6496" y="29953"/>
                    <a:pt x="1913" y="22259"/>
                  </a:cubicBezTo>
                  <a:cubicBezTo>
                    <a:pt x="-2670" y="14564"/>
                    <a:pt x="1263" y="5292"/>
                    <a:pt x="10695" y="1562"/>
                  </a:cubicBezTo>
                  <a:cubicBezTo>
                    <a:pt x="20127" y="-2179"/>
                    <a:pt x="31498" y="1029"/>
                    <a:pt x="36081" y="8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6591432" y="1969380"/>
              <a:ext cx="82500" cy="43078"/>
            </a:xfrm>
            <a:custGeom>
              <a:rect b="b" l="l" r="r" t="t"/>
              <a:pathLst>
                <a:path extrusionOk="0" h="85302" w="163367">
                  <a:moveTo>
                    <a:pt x="19647" y="85302"/>
                  </a:moveTo>
                  <a:cubicBezTo>
                    <a:pt x="11665" y="85302"/>
                    <a:pt x="4162" y="80400"/>
                    <a:pt x="1231" y="72482"/>
                  </a:cubicBezTo>
                  <a:cubicBezTo>
                    <a:pt x="-2542" y="62304"/>
                    <a:pt x="2649" y="50997"/>
                    <a:pt x="12816" y="47234"/>
                  </a:cubicBezTo>
                  <a:lnTo>
                    <a:pt x="136888" y="1227"/>
                  </a:lnTo>
                  <a:cubicBezTo>
                    <a:pt x="147109" y="-2535"/>
                    <a:pt x="158374" y="2644"/>
                    <a:pt x="162136" y="12811"/>
                  </a:cubicBezTo>
                  <a:cubicBezTo>
                    <a:pt x="165909" y="22989"/>
                    <a:pt x="160719" y="34296"/>
                    <a:pt x="150551" y="38058"/>
                  </a:cubicBezTo>
                  <a:lnTo>
                    <a:pt x="26479" y="84066"/>
                  </a:lnTo>
                  <a:cubicBezTo>
                    <a:pt x="24219" y="84898"/>
                    <a:pt x="21917" y="85302"/>
                    <a:pt x="19647" y="853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6613080" y="2049320"/>
              <a:ext cx="19186" cy="15646"/>
            </a:xfrm>
            <a:custGeom>
              <a:rect b="b" l="l" r="r" t="t"/>
              <a:pathLst>
                <a:path extrusionOk="0" h="30982" w="37993">
                  <a:moveTo>
                    <a:pt x="36081" y="8724"/>
                  </a:moveTo>
                  <a:cubicBezTo>
                    <a:pt x="40663" y="16418"/>
                    <a:pt x="36730" y="25690"/>
                    <a:pt x="27299" y="29420"/>
                  </a:cubicBezTo>
                  <a:cubicBezTo>
                    <a:pt x="17868" y="33161"/>
                    <a:pt x="6495" y="29953"/>
                    <a:pt x="1913" y="22259"/>
                  </a:cubicBezTo>
                  <a:cubicBezTo>
                    <a:pt x="-2670" y="14564"/>
                    <a:pt x="1263" y="5292"/>
                    <a:pt x="10695" y="1562"/>
                  </a:cubicBezTo>
                  <a:cubicBezTo>
                    <a:pt x="20126" y="-2179"/>
                    <a:pt x="31497" y="1029"/>
                    <a:pt x="36081" y="8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6639586" y="2011837"/>
              <a:ext cx="82511" cy="43078"/>
            </a:xfrm>
            <a:custGeom>
              <a:rect b="b" l="l" r="r" t="t"/>
              <a:pathLst>
                <a:path extrusionOk="0" h="85302" w="163388">
                  <a:moveTo>
                    <a:pt x="19646" y="85303"/>
                  </a:moveTo>
                  <a:cubicBezTo>
                    <a:pt x="11665" y="85303"/>
                    <a:pt x="4162" y="80400"/>
                    <a:pt x="1231" y="72482"/>
                  </a:cubicBezTo>
                  <a:cubicBezTo>
                    <a:pt x="-2542" y="62304"/>
                    <a:pt x="2649" y="50997"/>
                    <a:pt x="12816" y="47235"/>
                  </a:cubicBezTo>
                  <a:lnTo>
                    <a:pt x="136909" y="1227"/>
                  </a:lnTo>
                  <a:cubicBezTo>
                    <a:pt x="147066" y="-2535"/>
                    <a:pt x="158384" y="2644"/>
                    <a:pt x="162157" y="12811"/>
                  </a:cubicBezTo>
                  <a:cubicBezTo>
                    <a:pt x="165930" y="22989"/>
                    <a:pt x="160739" y="34297"/>
                    <a:pt x="150572" y="38059"/>
                  </a:cubicBezTo>
                  <a:lnTo>
                    <a:pt x="26478" y="84066"/>
                  </a:lnTo>
                  <a:cubicBezTo>
                    <a:pt x="24218" y="84898"/>
                    <a:pt x="21917" y="85303"/>
                    <a:pt x="19646" y="853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6653201" y="2088019"/>
              <a:ext cx="19186" cy="15646"/>
            </a:xfrm>
            <a:custGeom>
              <a:rect b="b" l="l" r="r" t="t"/>
              <a:pathLst>
                <a:path extrusionOk="0" h="30982" w="37993">
                  <a:moveTo>
                    <a:pt x="36080" y="8724"/>
                  </a:moveTo>
                  <a:cubicBezTo>
                    <a:pt x="40663" y="16419"/>
                    <a:pt x="36731" y="25691"/>
                    <a:pt x="27298" y="29421"/>
                  </a:cubicBezTo>
                  <a:cubicBezTo>
                    <a:pt x="17867" y="33161"/>
                    <a:pt x="6496" y="29953"/>
                    <a:pt x="1913" y="22259"/>
                  </a:cubicBezTo>
                  <a:cubicBezTo>
                    <a:pt x="-2669" y="14564"/>
                    <a:pt x="1263" y="5292"/>
                    <a:pt x="10695" y="1562"/>
                  </a:cubicBezTo>
                  <a:cubicBezTo>
                    <a:pt x="20126" y="-2179"/>
                    <a:pt x="31498" y="1029"/>
                    <a:pt x="36080" y="8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6679701" y="2050539"/>
              <a:ext cx="82511" cy="43080"/>
            </a:xfrm>
            <a:custGeom>
              <a:rect b="b" l="l" r="r" t="t"/>
              <a:pathLst>
                <a:path extrusionOk="0" h="85306" w="163388">
                  <a:moveTo>
                    <a:pt x="19647" y="85307"/>
                  </a:moveTo>
                  <a:cubicBezTo>
                    <a:pt x="11665" y="85307"/>
                    <a:pt x="4162" y="80405"/>
                    <a:pt x="1231" y="72486"/>
                  </a:cubicBezTo>
                  <a:cubicBezTo>
                    <a:pt x="-2542" y="62308"/>
                    <a:pt x="2649" y="51001"/>
                    <a:pt x="12816" y="47239"/>
                  </a:cubicBezTo>
                  <a:lnTo>
                    <a:pt x="136909" y="1231"/>
                  </a:lnTo>
                  <a:cubicBezTo>
                    <a:pt x="147119" y="-2542"/>
                    <a:pt x="158395" y="2649"/>
                    <a:pt x="162157" y="12815"/>
                  </a:cubicBezTo>
                  <a:cubicBezTo>
                    <a:pt x="165930" y="22993"/>
                    <a:pt x="160739" y="34301"/>
                    <a:pt x="150572" y="38063"/>
                  </a:cubicBezTo>
                  <a:lnTo>
                    <a:pt x="26479" y="84071"/>
                  </a:lnTo>
                  <a:cubicBezTo>
                    <a:pt x="24219" y="84902"/>
                    <a:pt x="21917" y="85307"/>
                    <a:pt x="19647" y="853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6621592" y="1905183"/>
              <a:ext cx="214347" cy="187382"/>
            </a:xfrm>
            <a:custGeom>
              <a:rect b="b" l="l" r="r" t="t"/>
              <a:pathLst>
                <a:path extrusionOk="0" h="371053" w="424450">
                  <a:moveTo>
                    <a:pt x="424450" y="89366"/>
                  </a:moveTo>
                  <a:cubicBezTo>
                    <a:pt x="424450" y="89366"/>
                    <a:pt x="309447" y="25507"/>
                    <a:pt x="219094" y="7443"/>
                  </a:cubicBezTo>
                  <a:cubicBezTo>
                    <a:pt x="128847" y="-10600"/>
                    <a:pt x="-19375" y="4097"/>
                    <a:pt x="2100" y="52236"/>
                  </a:cubicBezTo>
                  <a:cubicBezTo>
                    <a:pt x="23575" y="100375"/>
                    <a:pt x="122709" y="113793"/>
                    <a:pt x="122709" y="113793"/>
                  </a:cubicBezTo>
                  <a:cubicBezTo>
                    <a:pt x="122709" y="113793"/>
                    <a:pt x="74165" y="177566"/>
                    <a:pt x="93401" y="205265"/>
                  </a:cubicBezTo>
                  <a:cubicBezTo>
                    <a:pt x="112638" y="232952"/>
                    <a:pt x="110762" y="208664"/>
                    <a:pt x="100680" y="255333"/>
                  </a:cubicBezTo>
                  <a:cubicBezTo>
                    <a:pt x="92527" y="293049"/>
                    <a:pt x="126066" y="326140"/>
                    <a:pt x="169036" y="352208"/>
                  </a:cubicBezTo>
                  <a:cubicBezTo>
                    <a:pt x="241016" y="395871"/>
                    <a:pt x="335024" y="360276"/>
                    <a:pt x="361413" y="280335"/>
                  </a:cubicBezTo>
                  <a:lnTo>
                    <a:pt x="424450" y="893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6611722" y="1895346"/>
              <a:ext cx="234167" cy="207160"/>
            </a:xfrm>
            <a:custGeom>
              <a:rect b="b" l="l" r="r" t="t"/>
              <a:pathLst>
                <a:path extrusionOk="0" h="410217" w="463698">
                  <a:moveTo>
                    <a:pt x="255748" y="410218"/>
                  </a:moveTo>
                  <a:cubicBezTo>
                    <a:pt x="228806" y="410218"/>
                    <a:pt x="202142" y="402907"/>
                    <a:pt x="178429" y="388520"/>
                  </a:cubicBezTo>
                  <a:cubicBezTo>
                    <a:pt x="118108" y="351912"/>
                    <a:pt x="92083" y="312266"/>
                    <a:pt x="101067" y="270681"/>
                  </a:cubicBezTo>
                  <a:cubicBezTo>
                    <a:pt x="103338" y="260194"/>
                    <a:pt x="105191" y="253139"/>
                    <a:pt x="106535" y="248237"/>
                  </a:cubicBezTo>
                  <a:cubicBezTo>
                    <a:pt x="103838" y="245285"/>
                    <a:pt x="100619" y="241406"/>
                    <a:pt x="96868" y="235981"/>
                  </a:cubicBezTo>
                  <a:cubicBezTo>
                    <a:pt x="79049" y="210329"/>
                    <a:pt x="94279" y="172996"/>
                    <a:pt x="109593" y="146885"/>
                  </a:cubicBezTo>
                  <a:cubicBezTo>
                    <a:pt x="74882" y="138328"/>
                    <a:pt x="21319" y="119113"/>
                    <a:pt x="3755" y="79755"/>
                  </a:cubicBezTo>
                  <a:cubicBezTo>
                    <a:pt x="-2672" y="65325"/>
                    <a:pt x="-785" y="50074"/>
                    <a:pt x="8923" y="37914"/>
                  </a:cubicBezTo>
                  <a:cubicBezTo>
                    <a:pt x="41312" y="-2573"/>
                    <a:pt x="168901" y="-7006"/>
                    <a:pt x="242533" y="7701"/>
                  </a:cubicBezTo>
                  <a:cubicBezTo>
                    <a:pt x="334836" y="26148"/>
                    <a:pt x="448774" y="89037"/>
                    <a:pt x="453580" y="91712"/>
                  </a:cubicBezTo>
                  <a:cubicBezTo>
                    <a:pt x="461840" y="96295"/>
                    <a:pt x="465665" y="106089"/>
                    <a:pt x="462702" y="115052"/>
                  </a:cubicBezTo>
                  <a:lnTo>
                    <a:pt x="399665" y="306010"/>
                  </a:lnTo>
                  <a:cubicBezTo>
                    <a:pt x="385085" y="350164"/>
                    <a:pt x="351664" y="384726"/>
                    <a:pt x="307990" y="400839"/>
                  </a:cubicBezTo>
                  <a:cubicBezTo>
                    <a:pt x="290970" y="407117"/>
                    <a:pt x="273300" y="410218"/>
                    <a:pt x="255758" y="410218"/>
                  </a:cubicBezTo>
                  <a:close/>
                  <a:moveTo>
                    <a:pt x="156954" y="38905"/>
                  </a:moveTo>
                  <a:cubicBezTo>
                    <a:pt x="95398" y="38905"/>
                    <a:pt x="44008" y="51673"/>
                    <a:pt x="39148" y="63140"/>
                  </a:cubicBezTo>
                  <a:cubicBezTo>
                    <a:pt x="53472" y="94750"/>
                    <a:pt x="122019" y="110704"/>
                    <a:pt x="144954" y="113837"/>
                  </a:cubicBezTo>
                  <a:cubicBezTo>
                    <a:pt x="151860" y="114786"/>
                    <a:pt x="157775" y="119336"/>
                    <a:pt x="160440" y="125795"/>
                  </a:cubicBezTo>
                  <a:cubicBezTo>
                    <a:pt x="163114" y="132242"/>
                    <a:pt x="162155" y="139628"/>
                    <a:pt x="157935" y="145202"/>
                  </a:cubicBezTo>
                  <a:cubicBezTo>
                    <a:pt x="137846" y="171706"/>
                    <a:pt x="123565" y="205565"/>
                    <a:pt x="129128" y="213569"/>
                  </a:cubicBezTo>
                  <a:cubicBezTo>
                    <a:pt x="133530" y="219899"/>
                    <a:pt x="136279" y="222585"/>
                    <a:pt x="138304" y="224556"/>
                  </a:cubicBezTo>
                  <a:cubicBezTo>
                    <a:pt x="149665" y="235640"/>
                    <a:pt x="148300" y="244560"/>
                    <a:pt x="144901" y="256922"/>
                  </a:cubicBezTo>
                  <a:cubicBezTo>
                    <a:pt x="143654" y="261431"/>
                    <a:pt x="141800" y="268241"/>
                    <a:pt x="139465" y="278994"/>
                  </a:cubicBezTo>
                  <a:cubicBezTo>
                    <a:pt x="133156" y="308163"/>
                    <a:pt x="168262" y="336384"/>
                    <a:pt x="198806" y="354928"/>
                  </a:cubicBezTo>
                  <a:cubicBezTo>
                    <a:pt x="227644" y="372416"/>
                    <a:pt x="262494" y="375741"/>
                    <a:pt x="294371" y="363976"/>
                  </a:cubicBezTo>
                  <a:cubicBezTo>
                    <a:pt x="326758" y="352029"/>
                    <a:pt x="351514" y="326419"/>
                    <a:pt x="362342" y="293690"/>
                  </a:cubicBezTo>
                  <a:lnTo>
                    <a:pt x="420180" y="118462"/>
                  </a:lnTo>
                  <a:cubicBezTo>
                    <a:pt x="387068" y="101251"/>
                    <a:pt x="302832" y="59836"/>
                    <a:pt x="234816" y="46238"/>
                  </a:cubicBezTo>
                  <a:cubicBezTo>
                    <a:pt x="208813" y="41037"/>
                    <a:pt x="182031" y="38916"/>
                    <a:pt x="156944" y="389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6604527" y="1842072"/>
              <a:ext cx="281931" cy="166916"/>
            </a:xfrm>
            <a:custGeom>
              <a:rect b="b" l="l" r="r" t="t"/>
              <a:pathLst>
                <a:path extrusionOk="0" h="330526" w="558280">
                  <a:moveTo>
                    <a:pt x="3470" y="319277"/>
                  </a:moveTo>
                  <a:cubicBezTo>
                    <a:pt x="27012" y="356024"/>
                    <a:pt x="134406" y="296844"/>
                    <a:pt x="264233" y="226974"/>
                  </a:cubicBezTo>
                  <a:cubicBezTo>
                    <a:pt x="394061" y="157094"/>
                    <a:pt x="579786" y="44254"/>
                    <a:pt x="556244" y="7518"/>
                  </a:cubicBezTo>
                  <a:cubicBezTo>
                    <a:pt x="532703" y="-29228"/>
                    <a:pt x="338973" y="77015"/>
                    <a:pt x="209146" y="146895"/>
                  </a:cubicBezTo>
                  <a:cubicBezTo>
                    <a:pt x="79318" y="216775"/>
                    <a:pt x="-20083" y="282552"/>
                    <a:pt x="3470" y="3192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6594634" y="1832287"/>
              <a:ext cx="301776" cy="186662"/>
            </a:xfrm>
            <a:custGeom>
              <a:rect b="b" l="l" r="r" t="t"/>
              <a:pathLst>
                <a:path extrusionOk="0" h="369628" w="597576">
                  <a:moveTo>
                    <a:pt x="47938" y="369618"/>
                  </a:moveTo>
                  <a:cubicBezTo>
                    <a:pt x="29490" y="369618"/>
                    <a:pt x="15593" y="363384"/>
                    <a:pt x="6565" y="349306"/>
                  </a:cubicBezTo>
                  <a:lnTo>
                    <a:pt x="6565" y="349306"/>
                  </a:lnTo>
                  <a:cubicBezTo>
                    <a:pt x="108" y="339213"/>
                    <a:pt x="-1629" y="327394"/>
                    <a:pt x="1546" y="315117"/>
                  </a:cubicBezTo>
                  <a:cubicBezTo>
                    <a:pt x="11863" y="275354"/>
                    <a:pt x="77022" y="225670"/>
                    <a:pt x="219468" y="149011"/>
                  </a:cubicBezTo>
                  <a:lnTo>
                    <a:pt x="233866" y="141263"/>
                  </a:lnTo>
                  <a:cubicBezTo>
                    <a:pt x="463798" y="17361"/>
                    <a:pt x="564371" y="-27368"/>
                    <a:pt x="592432" y="16349"/>
                  </a:cubicBezTo>
                  <a:cubicBezTo>
                    <a:pt x="595992" y="21923"/>
                    <a:pt x="599573" y="31226"/>
                    <a:pt x="596268" y="43930"/>
                  </a:cubicBezTo>
                  <a:cubicBezTo>
                    <a:pt x="581445" y="101192"/>
                    <a:pt x="400004" y="206199"/>
                    <a:pt x="293185" y="263706"/>
                  </a:cubicBezTo>
                  <a:lnTo>
                    <a:pt x="282997" y="269194"/>
                  </a:lnTo>
                  <a:cubicBezTo>
                    <a:pt x="176678" y="326445"/>
                    <a:pt x="96493" y="369629"/>
                    <a:pt x="47938" y="369629"/>
                  </a:cubicBezTo>
                  <a:close/>
                  <a:moveTo>
                    <a:pt x="554141" y="38441"/>
                  </a:moveTo>
                  <a:cubicBezTo>
                    <a:pt x="507536" y="38441"/>
                    <a:pt x="337093" y="130276"/>
                    <a:pt x="252516" y="175847"/>
                  </a:cubicBezTo>
                  <a:lnTo>
                    <a:pt x="238118" y="183605"/>
                  </a:lnTo>
                  <a:cubicBezTo>
                    <a:pt x="74443" y="271699"/>
                    <a:pt x="43483" y="309980"/>
                    <a:pt x="39593" y="324975"/>
                  </a:cubicBezTo>
                  <a:cubicBezTo>
                    <a:pt x="39039" y="327128"/>
                    <a:pt x="39391" y="327671"/>
                    <a:pt x="39668" y="328108"/>
                  </a:cubicBezTo>
                  <a:lnTo>
                    <a:pt x="39668" y="328108"/>
                  </a:lnTo>
                  <a:cubicBezTo>
                    <a:pt x="52713" y="348527"/>
                    <a:pt x="185215" y="277219"/>
                    <a:pt x="264357" y="234590"/>
                  </a:cubicBezTo>
                  <a:lnTo>
                    <a:pt x="274545" y="229101"/>
                  </a:lnTo>
                  <a:cubicBezTo>
                    <a:pt x="443453" y="138194"/>
                    <a:pt x="542406" y="65618"/>
                    <a:pt x="556592" y="38548"/>
                  </a:cubicBezTo>
                  <a:cubicBezTo>
                    <a:pt x="555825" y="38484"/>
                    <a:pt x="554993" y="38452"/>
                    <a:pt x="554141" y="384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6678165" y="1917148"/>
              <a:ext cx="45737" cy="60358"/>
            </a:xfrm>
            <a:custGeom>
              <a:rect b="b" l="l" r="r" t="t"/>
              <a:pathLst>
                <a:path extrusionOk="0" h="119521" w="90569">
                  <a:moveTo>
                    <a:pt x="70942" y="119521"/>
                  </a:moveTo>
                  <a:cubicBezTo>
                    <a:pt x="64462" y="119521"/>
                    <a:pt x="58122" y="116324"/>
                    <a:pt x="54360" y="110452"/>
                  </a:cubicBezTo>
                  <a:lnTo>
                    <a:pt x="3087" y="30234"/>
                  </a:lnTo>
                  <a:cubicBezTo>
                    <a:pt x="-2742" y="21090"/>
                    <a:pt x="-78" y="8940"/>
                    <a:pt x="9076" y="3100"/>
                  </a:cubicBezTo>
                  <a:cubicBezTo>
                    <a:pt x="18199" y="-2751"/>
                    <a:pt x="30348" y="-76"/>
                    <a:pt x="36210" y="9068"/>
                  </a:cubicBezTo>
                  <a:lnTo>
                    <a:pt x="87483" y="89286"/>
                  </a:lnTo>
                  <a:cubicBezTo>
                    <a:pt x="93312" y="98430"/>
                    <a:pt x="90648" y="110579"/>
                    <a:pt x="81493" y="116420"/>
                  </a:cubicBezTo>
                  <a:cubicBezTo>
                    <a:pt x="78221" y="118519"/>
                    <a:pt x="74556" y="119510"/>
                    <a:pt x="70932" y="1195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6795942" y="1857765"/>
              <a:ext cx="40518" cy="49258"/>
            </a:xfrm>
            <a:custGeom>
              <a:rect b="b" l="l" r="r" t="t"/>
              <a:pathLst>
                <a:path extrusionOk="0" h="97540" w="80233">
                  <a:moveTo>
                    <a:pt x="60595" y="97541"/>
                  </a:moveTo>
                  <a:cubicBezTo>
                    <a:pt x="54414" y="97541"/>
                    <a:pt x="48328" y="94631"/>
                    <a:pt x="44513" y="89185"/>
                  </a:cubicBezTo>
                  <a:lnTo>
                    <a:pt x="3578" y="30943"/>
                  </a:lnTo>
                  <a:cubicBezTo>
                    <a:pt x="-2668" y="22065"/>
                    <a:pt x="-525" y="9810"/>
                    <a:pt x="8353" y="3575"/>
                  </a:cubicBezTo>
                  <a:cubicBezTo>
                    <a:pt x="17272" y="-2670"/>
                    <a:pt x="29487" y="-517"/>
                    <a:pt x="35721" y="8349"/>
                  </a:cubicBezTo>
                  <a:lnTo>
                    <a:pt x="76656" y="66592"/>
                  </a:lnTo>
                  <a:cubicBezTo>
                    <a:pt x="82900" y="75469"/>
                    <a:pt x="80758" y="87725"/>
                    <a:pt x="71881" y="93960"/>
                  </a:cubicBezTo>
                  <a:cubicBezTo>
                    <a:pt x="68439" y="96379"/>
                    <a:pt x="64495" y="97541"/>
                    <a:pt x="60595" y="975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6714359" y="1938677"/>
              <a:ext cx="108679" cy="67257"/>
            </a:xfrm>
            <a:custGeom>
              <a:rect b="b" l="l" r="r" t="t"/>
              <a:pathLst>
                <a:path extrusionOk="0" h="133183" w="215206">
                  <a:moveTo>
                    <a:pt x="215206" y="55534"/>
                  </a:moveTo>
                  <a:cubicBezTo>
                    <a:pt x="215206" y="55534"/>
                    <a:pt x="17789" y="-32549"/>
                    <a:pt x="2059" y="13150"/>
                  </a:cubicBezTo>
                  <a:cubicBezTo>
                    <a:pt x="-18424" y="72671"/>
                    <a:pt x="120643" y="133183"/>
                    <a:pt x="120643" y="13318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6704406" y="1928911"/>
              <a:ext cx="128583" cy="86977"/>
            </a:xfrm>
            <a:custGeom>
              <a:rect b="b" l="l" r="r" t="t"/>
              <a:pathLst>
                <a:path extrusionOk="0" h="172232" w="254620">
                  <a:moveTo>
                    <a:pt x="140380" y="172232"/>
                  </a:moveTo>
                  <a:cubicBezTo>
                    <a:pt x="137768" y="172232"/>
                    <a:pt x="135114" y="171699"/>
                    <a:pt x="132547" y="170591"/>
                  </a:cubicBezTo>
                  <a:cubicBezTo>
                    <a:pt x="106543" y="159273"/>
                    <a:pt x="-21889" y="99144"/>
                    <a:pt x="3241" y="26152"/>
                  </a:cubicBezTo>
                  <a:cubicBezTo>
                    <a:pt x="5575" y="19385"/>
                    <a:pt x="11042" y="10145"/>
                    <a:pt x="23852" y="4571"/>
                  </a:cubicBezTo>
                  <a:cubicBezTo>
                    <a:pt x="71672" y="-16179"/>
                    <a:pt x="203631" y="39442"/>
                    <a:pt x="242977" y="56984"/>
                  </a:cubicBezTo>
                  <a:cubicBezTo>
                    <a:pt x="252878" y="61406"/>
                    <a:pt x="257334" y="73023"/>
                    <a:pt x="252910" y="82934"/>
                  </a:cubicBezTo>
                  <a:cubicBezTo>
                    <a:pt x="248509" y="92846"/>
                    <a:pt x="236849" y="97300"/>
                    <a:pt x="226971" y="92878"/>
                  </a:cubicBezTo>
                  <a:cubicBezTo>
                    <a:pt x="143694" y="55747"/>
                    <a:pt x="57476" y="31673"/>
                    <a:pt x="39987" y="40315"/>
                  </a:cubicBezTo>
                  <a:cubicBezTo>
                    <a:pt x="32623" y="69186"/>
                    <a:pt x="99658" y="113382"/>
                    <a:pt x="148234" y="134569"/>
                  </a:cubicBezTo>
                  <a:cubicBezTo>
                    <a:pt x="158178" y="138907"/>
                    <a:pt x="162728" y="150481"/>
                    <a:pt x="158391" y="160424"/>
                  </a:cubicBezTo>
                  <a:cubicBezTo>
                    <a:pt x="155172" y="167820"/>
                    <a:pt x="147957" y="172232"/>
                    <a:pt x="140369" y="1722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6658749" y="1998678"/>
              <a:ext cx="131805" cy="58405"/>
            </a:xfrm>
            <a:custGeom>
              <a:rect b="b" l="l" r="r" t="t"/>
              <a:pathLst>
                <a:path extrusionOk="0" h="115654" w="261000">
                  <a:moveTo>
                    <a:pt x="182092" y="115654"/>
                  </a:moveTo>
                  <a:cubicBezTo>
                    <a:pt x="133613" y="115654"/>
                    <a:pt x="83225" y="83501"/>
                    <a:pt x="43878" y="58403"/>
                  </a:cubicBezTo>
                  <a:lnTo>
                    <a:pt x="9081" y="36225"/>
                  </a:lnTo>
                  <a:cubicBezTo>
                    <a:pt x="-63" y="30396"/>
                    <a:pt x="-2748" y="18246"/>
                    <a:pt x="3081" y="9092"/>
                  </a:cubicBezTo>
                  <a:cubicBezTo>
                    <a:pt x="8911" y="-63"/>
                    <a:pt x="21093" y="-2749"/>
                    <a:pt x="30204" y="3081"/>
                  </a:cubicBezTo>
                  <a:lnTo>
                    <a:pt x="65022" y="25269"/>
                  </a:lnTo>
                  <a:cubicBezTo>
                    <a:pt x="106575" y="51785"/>
                    <a:pt x="162739" y="87604"/>
                    <a:pt x="202864" y="72663"/>
                  </a:cubicBezTo>
                  <a:lnTo>
                    <a:pt x="223230" y="24129"/>
                  </a:lnTo>
                  <a:cubicBezTo>
                    <a:pt x="227408" y="14133"/>
                    <a:pt x="238918" y="9411"/>
                    <a:pt x="248946" y="13610"/>
                  </a:cubicBezTo>
                  <a:cubicBezTo>
                    <a:pt x="258953" y="17820"/>
                    <a:pt x="263664" y="29330"/>
                    <a:pt x="259465" y="39337"/>
                  </a:cubicBezTo>
                  <a:lnTo>
                    <a:pt x="236115" y="94968"/>
                  </a:lnTo>
                  <a:cubicBezTo>
                    <a:pt x="234367" y="99157"/>
                    <a:pt x="231201" y="102610"/>
                    <a:pt x="227184" y="104741"/>
                  </a:cubicBezTo>
                  <a:cubicBezTo>
                    <a:pt x="212616" y="112436"/>
                    <a:pt x="197472" y="115654"/>
                    <a:pt x="182104" y="1156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6713936" y="3276651"/>
              <a:ext cx="360220" cy="822982"/>
            </a:xfrm>
            <a:custGeom>
              <a:rect b="b" l="l" r="r" t="t"/>
              <a:pathLst>
                <a:path extrusionOk="0" h="1629667" w="713306">
                  <a:moveTo>
                    <a:pt x="1322" y="0"/>
                  </a:moveTo>
                  <a:cubicBezTo>
                    <a:pt x="1322" y="0"/>
                    <a:pt x="-1652" y="240238"/>
                    <a:pt x="1322" y="415700"/>
                  </a:cubicBezTo>
                  <a:cubicBezTo>
                    <a:pt x="4295" y="591163"/>
                    <a:pt x="99838" y="1629668"/>
                    <a:pt x="99838" y="1629668"/>
                  </a:cubicBezTo>
                  <a:lnTo>
                    <a:pt x="627857" y="1629668"/>
                  </a:lnTo>
                  <a:cubicBezTo>
                    <a:pt x="627857" y="1629668"/>
                    <a:pt x="577000" y="1370545"/>
                    <a:pt x="627857" y="1172755"/>
                  </a:cubicBezTo>
                  <a:cubicBezTo>
                    <a:pt x="678713" y="974976"/>
                    <a:pt x="722569" y="832413"/>
                    <a:pt x="711613" y="695338"/>
                  </a:cubicBezTo>
                  <a:cubicBezTo>
                    <a:pt x="700646" y="558264"/>
                    <a:pt x="700646" y="497943"/>
                    <a:pt x="596471" y="229282"/>
                  </a:cubicBezTo>
                  <a:cubicBezTo>
                    <a:pt x="492295" y="-39389"/>
                    <a:pt x="536161" y="37375"/>
                    <a:pt x="536161" y="37375"/>
                  </a:cubicBezTo>
                  <a:lnTo>
                    <a:pt x="1333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6979431" y="3290381"/>
              <a:ext cx="2207" cy="1462"/>
            </a:xfrm>
            <a:custGeom>
              <a:rect b="b" l="l" r="r" t="t"/>
              <a:pathLst>
                <a:path extrusionOk="0" h="2895" w="4371">
                  <a:moveTo>
                    <a:pt x="4372" y="2896"/>
                  </a:moveTo>
                  <a:cubicBezTo>
                    <a:pt x="2102" y="8"/>
                    <a:pt x="-83" y="-1698"/>
                    <a:pt x="2" y="2587"/>
                  </a:cubicBezTo>
                  <a:lnTo>
                    <a:pt x="4372" y="2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6713936" y="3276651"/>
              <a:ext cx="83512" cy="822982"/>
            </a:xfrm>
            <a:custGeom>
              <a:rect b="b" l="l" r="r" t="t"/>
              <a:pathLst>
                <a:path extrusionOk="0" h="1629667" w="165370">
                  <a:moveTo>
                    <a:pt x="66780" y="6874"/>
                  </a:moveTo>
                  <a:lnTo>
                    <a:pt x="1322" y="0"/>
                  </a:lnTo>
                  <a:cubicBezTo>
                    <a:pt x="1322" y="0"/>
                    <a:pt x="-1652" y="240238"/>
                    <a:pt x="1322" y="415700"/>
                  </a:cubicBezTo>
                  <a:cubicBezTo>
                    <a:pt x="4295" y="591163"/>
                    <a:pt x="99838" y="1629668"/>
                    <a:pt x="99838" y="1629668"/>
                  </a:cubicBezTo>
                  <a:lnTo>
                    <a:pt x="165371" y="1629668"/>
                  </a:lnTo>
                  <a:cubicBezTo>
                    <a:pt x="165371" y="1629668"/>
                    <a:pt x="69827" y="591163"/>
                    <a:pt x="66854" y="415700"/>
                  </a:cubicBezTo>
                  <a:cubicBezTo>
                    <a:pt x="64179" y="257641"/>
                    <a:pt x="66321" y="47084"/>
                    <a:pt x="66768" y="68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6704047" y="3266762"/>
              <a:ext cx="380050" cy="842825"/>
            </a:xfrm>
            <a:custGeom>
              <a:rect b="b" l="l" r="r" t="t"/>
              <a:pathLst>
                <a:path extrusionOk="0" h="1668961" w="752575">
                  <a:moveTo>
                    <a:pt x="647497" y="1668940"/>
                  </a:moveTo>
                  <a:lnTo>
                    <a:pt x="119468" y="1668940"/>
                  </a:lnTo>
                  <a:cubicBezTo>
                    <a:pt x="109323" y="1668940"/>
                    <a:pt x="100828" y="1661202"/>
                    <a:pt x="99901" y="1651099"/>
                  </a:cubicBezTo>
                  <a:cubicBezTo>
                    <a:pt x="96001" y="1608662"/>
                    <a:pt x="4273" y="609856"/>
                    <a:pt x="1310" y="435662"/>
                  </a:cubicBezTo>
                  <a:cubicBezTo>
                    <a:pt x="-1621" y="261926"/>
                    <a:pt x="1278" y="21805"/>
                    <a:pt x="1310" y="19396"/>
                  </a:cubicBezTo>
                  <a:cubicBezTo>
                    <a:pt x="1374" y="13993"/>
                    <a:pt x="3675" y="8845"/>
                    <a:pt x="7651" y="5190"/>
                  </a:cubicBezTo>
                  <a:cubicBezTo>
                    <a:pt x="11626" y="1524"/>
                    <a:pt x="16966" y="-309"/>
                    <a:pt x="22326" y="43"/>
                  </a:cubicBezTo>
                  <a:lnTo>
                    <a:pt x="529584" y="35478"/>
                  </a:lnTo>
                  <a:cubicBezTo>
                    <a:pt x="531747" y="32579"/>
                    <a:pt x="535029" y="31023"/>
                    <a:pt x="538867" y="29180"/>
                  </a:cubicBezTo>
                  <a:cubicBezTo>
                    <a:pt x="551176" y="23350"/>
                    <a:pt x="562643" y="29371"/>
                    <a:pt x="572852" y="47254"/>
                  </a:cubicBezTo>
                  <a:cubicBezTo>
                    <a:pt x="576455" y="53553"/>
                    <a:pt x="576295" y="61311"/>
                    <a:pt x="572437" y="67450"/>
                  </a:cubicBezTo>
                  <a:cubicBezTo>
                    <a:pt x="572096" y="67983"/>
                    <a:pt x="571744" y="68505"/>
                    <a:pt x="571360" y="68995"/>
                  </a:cubicBezTo>
                  <a:cubicBezTo>
                    <a:pt x="578448" y="92186"/>
                    <a:pt x="595201" y="140645"/>
                    <a:pt x="634420" y="241815"/>
                  </a:cubicBezTo>
                  <a:cubicBezTo>
                    <a:pt x="734077" y="498795"/>
                    <a:pt x="739427" y="567440"/>
                    <a:pt x="749146" y="692066"/>
                  </a:cubicBezTo>
                  <a:lnTo>
                    <a:pt x="750830" y="713413"/>
                  </a:lnTo>
                  <a:cubicBezTo>
                    <a:pt x="760720" y="837006"/>
                    <a:pt x="727203" y="965011"/>
                    <a:pt x="684797" y="1127078"/>
                  </a:cubicBezTo>
                  <a:cubicBezTo>
                    <a:pt x="678872" y="1149714"/>
                    <a:pt x="672744" y="1173086"/>
                    <a:pt x="666531" y="1197299"/>
                  </a:cubicBezTo>
                  <a:cubicBezTo>
                    <a:pt x="617400" y="1388364"/>
                    <a:pt x="666285" y="1642978"/>
                    <a:pt x="666775" y="1645526"/>
                  </a:cubicBezTo>
                  <a:cubicBezTo>
                    <a:pt x="667916" y="1651291"/>
                    <a:pt x="666392" y="1657260"/>
                    <a:pt x="662662" y="1661799"/>
                  </a:cubicBezTo>
                  <a:cubicBezTo>
                    <a:pt x="658932" y="1666339"/>
                    <a:pt x="653380" y="1668961"/>
                    <a:pt x="647497" y="1668961"/>
                  </a:cubicBezTo>
                  <a:close/>
                  <a:moveTo>
                    <a:pt x="137404" y="1629646"/>
                  </a:moveTo>
                  <a:lnTo>
                    <a:pt x="624093" y="1629646"/>
                  </a:lnTo>
                  <a:cubicBezTo>
                    <a:pt x="612797" y="1560650"/>
                    <a:pt x="585471" y="1354729"/>
                    <a:pt x="628462" y="1187494"/>
                  </a:cubicBezTo>
                  <a:cubicBezTo>
                    <a:pt x="634708" y="1163238"/>
                    <a:pt x="640836" y="1139803"/>
                    <a:pt x="646772" y="1117113"/>
                  </a:cubicBezTo>
                  <a:cubicBezTo>
                    <a:pt x="688250" y="958660"/>
                    <a:pt x="721000" y="833489"/>
                    <a:pt x="711654" y="716536"/>
                  </a:cubicBezTo>
                  <a:lnTo>
                    <a:pt x="709970" y="695104"/>
                  </a:lnTo>
                  <a:cubicBezTo>
                    <a:pt x="700549" y="574196"/>
                    <a:pt x="695337" y="507599"/>
                    <a:pt x="597791" y="256021"/>
                  </a:cubicBezTo>
                  <a:cubicBezTo>
                    <a:pt x="560320" y="159402"/>
                    <a:pt x="540624" y="105721"/>
                    <a:pt x="532088" y="75049"/>
                  </a:cubicBezTo>
                  <a:lnTo>
                    <a:pt x="40369" y="40700"/>
                  </a:lnTo>
                  <a:cubicBezTo>
                    <a:pt x="39741" y="102875"/>
                    <a:pt x="38173" y="291691"/>
                    <a:pt x="40604" y="435011"/>
                  </a:cubicBezTo>
                  <a:cubicBezTo>
                    <a:pt x="43321" y="595116"/>
                    <a:pt x="124754" y="1491303"/>
                    <a:pt x="137404" y="16296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6652601" y="2378826"/>
              <a:ext cx="753389" cy="1073169"/>
            </a:xfrm>
            <a:custGeom>
              <a:rect b="b" l="l" r="r" t="t"/>
              <a:pathLst>
                <a:path extrusionOk="0" h="2125087" w="1491860">
                  <a:moveTo>
                    <a:pt x="1491860" y="1903188"/>
                  </a:moveTo>
                  <a:cubicBezTo>
                    <a:pt x="1412325" y="1918748"/>
                    <a:pt x="1337030" y="1941693"/>
                    <a:pt x="1258753" y="1971566"/>
                  </a:cubicBezTo>
                  <a:cubicBezTo>
                    <a:pt x="1161302" y="2008664"/>
                    <a:pt x="1063211" y="2042298"/>
                    <a:pt x="962148" y="2067919"/>
                  </a:cubicBezTo>
                  <a:cubicBezTo>
                    <a:pt x="916567" y="2079397"/>
                    <a:pt x="870516" y="2089607"/>
                    <a:pt x="824145" y="2098260"/>
                  </a:cubicBezTo>
                  <a:cubicBezTo>
                    <a:pt x="806071" y="2101724"/>
                    <a:pt x="781388" y="2108640"/>
                    <a:pt x="759861" y="2111305"/>
                  </a:cubicBezTo>
                  <a:cubicBezTo>
                    <a:pt x="753573" y="2111145"/>
                    <a:pt x="744141" y="2111465"/>
                    <a:pt x="732663" y="2112722"/>
                  </a:cubicBezTo>
                  <a:cubicBezTo>
                    <a:pt x="635522" y="2122943"/>
                    <a:pt x="537751" y="2126865"/>
                    <a:pt x="440141" y="2124350"/>
                  </a:cubicBezTo>
                  <a:cubicBezTo>
                    <a:pt x="393770" y="2123252"/>
                    <a:pt x="347400" y="2120737"/>
                    <a:pt x="301190" y="2116644"/>
                  </a:cubicBezTo>
                  <a:cubicBezTo>
                    <a:pt x="282166" y="2115067"/>
                    <a:pt x="259851" y="2114449"/>
                    <a:pt x="239409" y="2111774"/>
                  </a:cubicBezTo>
                  <a:cubicBezTo>
                    <a:pt x="233281" y="2110207"/>
                    <a:pt x="223061" y="2107841"/>
                    <a:pt x="210485" y="2105805"/>
                  </a:cubicBezTo>
                  <a:cubicBezTo>
                    <a:pt x="145881" y="2094957"/>
                    <a:pt x="81755" y="2081123"/>
                    <a:pt x="18248" y="2064935"/>
                  </a:cubicBezTo>
                  <a:cubicBezTo>
                    <a:pt x="13847" y="2009602"/>
                    <a:pt x="9755" y="1955377"/>
                    <a:pt x="6621" y="1903039"/>
                  </a:cubicBezTo>
                  <a:cubicBezTo>
                    <a:pt x="-10047" y="1623092"/>
                    <a:pt x="8348" y="1389515"/>
                    <a:pt x="22341" y="1195551"/>
                  </a:cubicBezTo>
                  <a:cubicBezTo>
                    <a:pt x="71769" y="513833"/>
                    <a:pt x="171159" y="238128"/>
                    <a:pt x="172140" y="0"/>
                  </a:cubicBezTo>
                  <a:lnTo>
                    <a:pt x="1286728" y="82679"/>
                  </a:lnTo>
                  <a:cubicBezTo>
                    <a:pt x="1408072" y="645409"/>
                    <a:pt x="1496880" y="910425"/>
                    <a:pt x="1399269" y="1139909"/>
                  </a:cubicBezTo>
                  <a:cubicBezTo>
                    <a:pt x="1308885" y="1352737"/>
                    <a:pt x="1341112" y="1657206"/>
                    <a:pt x="1402253" y="1781695"/>
                  </a:cubicBezTo>
                  <a:cubicBezTo>
                    <a:pt x="1420488" y="1818793"/>
                    <a:pt x="1453494" y="1856669"/>
                    <a:pt x="1491850" y="1903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6652591" y="2497715"/>
              <a:ext cx="121799" cy="932295"/>
            </a:xfrm>
            <a:custGeom>
              <a:rect b="b" l="l" r="r" t="t"/>
              <a:pathLst>
                <a:path extrusionOk="0" h="1846128" w="241187">
                  <a:moveTo>
                    <a:pt x="18331" y="1828906"/>
                  </a:moveTo>
                  <a:cubicBezTo>
                    <a:pt x="42279" y="1835024"/>
                    <a:pt x="66311" y="1840768"/>
                    <a:pt x="90429" y="1846129"/>
                  </a:cubicBezTo>
                  <a:cubicBezTo>
                    <a:pt x="85419" y="1785083"/>
                    <a:pt x="80815" y="1725178"/>
                    <a:pt x="77373" y="1667586"/>
                  </a:cubicBezTo>
                  <a:cubicBezTo>
                    <a:pt x="60652" y="1387682"/>
                    <a:pt x="79057" y="1154052"/>
                    <a:pt x="93125" y="960152"/>
                  </a:cubicBezTo>
                  <a:cubicBezTo>
                    <a:pt x="137044" y="354676"/>
                    <a:pt x="227941" y="74228"/>
                    <a:pt x="241187" y="36576"/>
                  </a:cubicBezTo>
                  <a:lnTo>
                    <a:pt x="172117" y="0"/>
                  </a:lnTo>
                  <a:cubicBezTo>
                    <a:pt x="171030" y="2153"/>
                    <a:pt x="69582" y="309106"/>
                    <a:pt x="22403" y="959576"/>
                  </a:cubicBezTo>
                  <a:cubicBezTo>
                    <a:pt x="8335" y="1153476"/>
                    <a:pt x="-10070" y="1387117"/>
                    <a:pt x="6651" y="1667011"/>
                  </a:cubicBezTo>
                  <a:cubicBezTo>
                    <a:pt x="9785" y="1719371"/>
                    <a:pt x="13866" y="1773616"/>
                    <a:pt x="18342" y="18289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6642728" y="2368919"/>
              <a:ext cx="773192" cy="1093018"/>
            </a:xfrm>
            <a:custGeom>
              <a:rect b="b" l="l" r="r" t="t"/>
              <a:pathLst>
                <a:path extrusionOk="0" h="2164393" w="1531074">
                  <a:moveTo>
                    <a:pt x="516671" y="2164394"/>
                  </a:moveTo>
                  <a:cubicBezTo>
                    <a:pt x="497466" y="2164394"/>
                    <a:pt x="478326" y="2164149"/>
                    <a:pt x="459218" y="2163659"/>
                  </a:cubicBezTo>
                  <a:cubicBezTo>
                    <a:pt x="411878" y="2162540"/>
                    <a:pt x="364687" y="2159928"/>
                    <a:pt x="319041" y="2155889"/>
                  </a:cubicBezTo>
                  <a:cubicBezTo>
                    <a:pt x="312689" y="2155356"/>
                    <a:pt x="305827" y="2154941"/>
                    <a:pt x="298782" y="2154504"/>
                  </a:cubicBezTo>
                  <a:cubicBezTo>
                    <a:pt x="284864" y="2153641"/>
                    <a:pt x="270465" y="2152756"/>
                    <a:pt x="256462" y="2150923"/>
                  </a:cubicBezTo>
                  <a:cubicBezTo>
                    <a:pt x="255683" y="2150827"/>
                    <a:pt x="254895" y="2150667"/>
                    <a:pt x="254127" y="2150476"/>
                  </a:cubicBezTo>
                  <a:cubicBezTo>
                    <a:pt x="249396" y="2149271"/>
                    <a:pt x="239601" y="2146927"/>
                    <a:pt x="226941" y="2144870"/>
                  </a:cubicBezTo>
                  <a:cubicBezTo>
                    <a:pt x="164296" y="2134351"/>
                    <a:pt x="99095" y="2120496"/>
                    <a:pt x="32987" y="2103647"/>
                  </a:cubicBezTo>
                  <a:cubicBezTo>
                    <a:pt x="24835" y="2101569"/>
                    <a:pt x="18909" y="2094535"/>
                    <a:pt x="18248" y="2086159"/>
                  </a:cubicBezTo>
                  <a:cubicBezTo>
                    <a:pt x="14348" y="2037081"/>
                    <a:pt x="9925" y="1979404"/>
                    <a:pt x="6600" y="1923890"/>
                  </a:cubicBezTo>
                  <a:cubicBezTo>
                    <a:pt x="-9504" y="1653289"/>
                    <a:pt x="7261" y="1421971"/>
                    <a:pt x="20721" y="1236108"/>
                  </a:cubicBezTo>
                  <a:lnTo>
                    <a:pt x="22330" y="1213812"/>
                  </a:lnTo>
                  <a:cubicBezTo>
                    <a:pt x="50360" y="827249"/>
                    <a:pt x="94971" y="567668"/>
                    <a:pt x="127540" y="378127"/>
                  </a:cubicBezTo>
                  <a:cubicBezTo>
                    <a:pt x="153138" y="229085"/>
                    <a:pt x="171650" y="121403"/>
                    <a:pt x="172066" y="19593"/>
                  </a:cubicBezTo>
                  <a:cubicBezTo>
                    <a:pt x="172077" y="14147"/>
                    <a:pt x="174368" y="8946"/>
                    <a:pt x="178375" y="5238"/>
                  </a:cubicBezTo>
                  <a:cubicBezTo>
                    <a:pt x="182361" y="1550"/>
                    <a:pt x="187573" y="-400"/>
                    <a:pt x="193168" y="69"/>
                  </a:cubicBezTo>
                  <a:lnTo>
                    <a:pt x="1307766" y="82749"/>
                  </a:lnTo>
                  <a:cubicBezTo>
                    <a:pt x="1316452" y="83388"/>
                    <a:pt x="1323688" y="89686"/>
                    <a:pt x="1325511" y="98202"/>
                  </a:cubicBezTo>
                  <a:cubicBezTo>
                    <a:pt x="1345237" y="189631"/>
                    <a:pt x="1364473" y="274879"/>
                    <a:pt x="1381429" y="350098"/>
                  </a:cubicBezTo>
                  <a:cubicBezTo>
                    <a:pt x="1471516" y="749344"/>
                    <a:pt x="1521147" y="969269"/>
                    <a:pt x="1436933" y="1167272"/>
                  </a:cubicBezTo>
                  <a:cubicBezTo>
                    <a:pt x="1349404" y="1373363"/>
                    <a:pt x="1379415" y="1670447"/>
                    <a:pt x="1439469" y="1792698"/>
                  </a:cubicBezTo>
                  <a:cubicBezTo>
                    <a:pt x="1454571" y="1823444"/>
                    <a:pt x="1481907" y="1856429"/>
                    <a:pt x="1513559" y="1894614"/>
                  </a:cubicBezTo>
                  <a:lnTo>
                    <a:pt x="1526593" y="1910366"/>
                  </a:lnTo>
                  <a:cubicBezTo>
                    <a:pt x="1530994" y="1915705"/>
                    <a:pt x="1532252" y="1922973"/>
                    <a:pt x="1529929" y="1929496"/>
                  </a:cubicBezTo>
                  <a:cubicBezTo>
                    <a:pt x="1527594" y="1936007"/>
                    <a:pt x="1521989" y="1940814"/>
                    <a:pt x="1515211" y="1942146"/>
                  </a:cubicBezTo>
                  <a:cubicBezTo>
                    <a:pt x="1440876" y="1956693"/>
                    <a:pt x="1367831" y="1978125"/>
                    <a:pt x="1285332" y="2009607"/>
                  </a:cubicBezTo>
                  <a:cubicBezTo>
                    <a:pt x="1171032" y="2053121"/>
                    <a:pt x="1076097" y="2083942"/>
                    <a:pt x="986543" y="2106653"/>
                  </a:cubicBezTo>
                  <a:cubicBezTo>
                    <a:pt x="939309" y="2118546"/>
                    <a:pt x="892481" y="2128831"/>
                    <a:pt x="847336" y="2137250"/>
                  </a:cubicBezTo>
                  <a:cubicBezTo>
                    <a:pt x="841198" y="2138422"/>
                    <a:pt x="834164" y="2140031"/>
                    <a:pt x="826768" y="2141737"/>
                  </a:cubicBezTo>
                  <a:cubicBezTo>
                    <a:pt x="812690" y="2144966"/>
                    <a:pt x="796724" y="2148632"/>
                    <a:pt x="781869" y="2150476"/>
                  </a:cubicBezTo>
                  <a:cubicBezTo>
                    <a:pt x="780899" y="2150603"/>
                    <a:pt x="779950" y="2150678"/>
                    <a:pt x="778938" y="2150625"/>
                  </a:cubicBezTo>
                  <a:cubicBezTo>
                    <a:pt x="775932" y="2150582"/>
                    <a:pt x="767290" y="2150518"/>
                    <a:pt x="754373" y="2151925"/>
                  </a:cubicBezTo>
                  <a:cubicBezTo>
                    <a:pt x="675455" y="2160216"/>
                    <a:pt x="595749" y="2164394"/>
                    <a:pt x="516661" y="2164394"/>
                  </a:cubicBezTo>
                  <a:close/>
                  <a:moveTo>
                    <a:pt x="262685" y="2112109"/>
                  </a:moveTo>
                  <a:cubicBezTo>
                    <a:pt x="275037" y="2113665"/>
                    <a:pt x="288338" y="2114486"/>
                    <a:pt x="301201" y="2115285"/>
                  </a:cubicBezTo>
                  <a:cubicBezTo>
                    <a:pt x="308522" y="2115733"/>
                    <a:pt x="315663" y="2116180"/>
                    <a:pt x="322399" y="2116735"/>
                  </a:cubicBezTo>
                  <a:cubicBezTo>
                    <a:pt x="367308" y="2120699"/>
                    <a:pt x="413636" y="2123267"/>
                    <a:pt x="460177" y="2124376"/>
                  </a:cubicBezTo>
                  <a:cubicBezTo>
                    <a:pt x="556380" y="2126859"/>
                    <a:pt x="653874" y="2122969"/>
                    <a:pt x="750184" y="2112845"/>
                  </a:cubicBezTo>
                  <a:cubicBezTo>
                    <a:pt x="760330" y="2111736"/>
                    <a:pt x="770124" y="2111214"/>
                    <a:pt x="778383" y="2111299"/>
                  </a:cubicBezTo>
                  <a:cubicBezTo>
                    <a:pt x="790895" y="2109637"/>
                    <a:pt x="804643" y="2106482"/>
                    <a:pt x="817976" y="2103423"/>
                  </a:cubicBezTo>
                  <a:cubicBezTo>
                    <a:pt x="825883" y="2101601"/>
                    <a:pt x="833408" y="2099885"/>
                    <a:pt x="840036" y="2098617"/>
                  </a:cubicBezTo>
                  <a:cubicBezTo>
                    <a:pt x="884488" y="2090325"/>
                    <a:pt x="930528" y="2080212"/>
                    <a:pt x="976930" y="2068520"/>
                  </a:cubicBezTo>
                  <a:cubicBezTo>
                    <a:pt x="1064959" y="2046215"/>
                    <a:pt x="1158520" y="2015820"/>
                    <a:pt x="1271360" y="1972871"/>
                  </a:cubicBezTo>
                  <a:cubicBezTo>
                    <a:pt x="1344139" y="1945098"/>
                    <a:pt x="1409863" y="1924934"/>
                    <a:pt x="1475544" y="1910291"/>
                  </a:cubicBezTo>
                  <a:cubicBezTo>
                    <a:pt x="1445630" y="1874109"/>
                    <a:pt x="1420020" y="1842180"/>
                    <a:pt x="1404215" y="1810016"/>
                  </a:cubicBezTo>
                  <a:cubicBezTo>
                    <a:pt x="1340867" y="1681020"/>
                    <a:pt x="1308906" y="1368237"/>
                    <a:pt x="1400794" y="1151882"/>
                  </a:cubicBezTo>
                  <a:cubicBezTo>
                    <a:pt x="1480042" y="965539"/>
                    <a:pt x="1431412" y="750005"/>
                    <a:pt x="1343127" y="358731"/>
                  </a:cubicBezTo>
                  <a:cubicBezTo>
                    <a:pt x="1327024" y="287380"/>
                    <a:pt x="1308895" y="207013"/>
                    <a:pt x="1290234" y="120838"/>
                  </a:cubicBezTo>
                  <a:lnTo>
                    <a:pt x="211062" y="40790"/>
                  </a:lnTo>
                  <a:cubicBezTo>
                    <a:pt x="208439" y="139510"/>
                    <a:pt x="190492" y="243898"/>
                    <a:pt x="166289" y="384767"/>
                  </a:cubicBezTo>
                  <a:cubicBezTo>
                    <a:pt x="133859" y="573509"/>
                    <a:pt x="89429" y="832002"/>
                    <a:pt x="61560" y="1216637"/>
                  </a:cubicBezTo>
                  <a:lnTo>
                    <a:pt x="59929" y="1238942"/>
                  </a:lnTo>
                  <a:cubicBezTo>
                    <a:pt x="46544" y="1423655"/>
                    <a:pt x="29887" y="1653534"/>
                    <a:pt x="45851" y="1921545"/>
                  </a:cubicBezTo>
                  <a:cubicBezTo>
                    <a:pt x="48845" y="1971528"/>
                    <a:pt x="52746" y="2023344"/>
                    <a:pt x="56338" y="2069000"/>
                  </a:cubicBezTo>
                  <a:cubicBezTo>
                    <a:pt x="116690" y="2084038"/>
                    <a:pt x="176190" y="2096496"/>
                    <a:pt x="233357" y="2106098"/>
                  </a:cubicBezTo>
                  <a:cubicBezTo>
                    <a:pt x="246465" y="2108230"/>
                    <a:pt x="256994" y="2110671"/>
                    <a:pt x="262707" y="2112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7294709" y="1925418"/>
              <a:ext cx="79377" cy="671305"/>
            </a:xfrm>
            <a:custGeom>
              <a:rect b="b" l="l" r="r" t="t"/>
              <a:pathLst>
                <a:path extrusionOk="0" h="1329316" w="157182">
                  <a:moveTo>
                    <a:pt x="137519" y="1329317"/>
                  </a:moveTo>
                  <a:cubicBezTo>
                    <a:pt x="127576" y="1329317"/>
                    <a:pt x="119359" y="1321931"/>
                    <a:pt x="118059" y="1312351"/>
                  </a:cubicBezTo>
                  <a:cubicBezTo>
                    <a:pt x="117953" y="1311946"/>
                    <a:pt x="117857" y="1311530"/>
                    <a:pt x="117772" y="1311114"/>
                  </a:cubicBezTo>
                  <a:cubicBezTo>
                    <a:pt x="102840" y="1235405"/>
                    <a:pt x="84489" y="1161720"/>
                    <a:pt x="68332" y="1096710"/>
                  </a:cubicBezTo>
                  <a:cubicBezTo>
                    <a:pt x="58581" y="1056990"/>
                    <a:pt x="49203" y="1025434"/>
                    <a:pt x="40932" y="997586"/>
                  </a:cubicBezTo>
                  <a:cubicBezTo>
                    <a:pt x="23785" y="939866"/>
                    <a:pt x="10250" y="894274"/>
                    <a:pt x="5998" y="818916"/>
                  </a:cubicBezTo>
                  <a:cubicBezTo>
                    <a:pt x="-3594" y="651787"/>
                    <a:pt x="306" y="498204"/>
                    <a:pt x="4079" y="349694"/>
                  </a:cubicBezTo>
                  <a:cubicBezTo>
                    <a:pt x="6999" y="234925"/>
                    <a:pt x="9739" y="126519"/>
                    <a:pt x="5987" y="20340"/>
                  </a:cubicBezTo>
                  <a:cubicBezTo>
                    <a:pt x="5604" y="9490"/>
                    <a:pt x="14075" y="389"/>
                    <a:pt x="24925" y="5"/>
                  </a:cubicBezTo>
                  <a:cubicBezTo>
                    <a:pt x="35689" y="-240"/>
                    <a:pt x="44876" y="8105"/>
                    <a:pt x="45248" y="18943"/>
                  </a:cubicBezTo>
                  <a:cubicBezTo>
                    <a:pt x="49053" y="126316"/>
                    <a:pt x="46293" y="235298"/>
                    <a:pt x="43362" y="350685"/>
                  </a:cubicBezTo>
                  <a:cubicBezTo>
                    <a:pt x="39622" y="498396"/>
                    <a:pt x="35731" y="651148"/>
                    <a:pt x="45238" y="816677"/>
                  </a:cubicBezTo>
                  <a:cubicBezTo>
                    <a:pt x="49224" y="887464"/>
                    <a:pt x="61555" y="928953"/>
                    <a:pt x="78606" y="986385"/>
                  </a:cubicBezTo>
                  <a:cubicBezTo>
                    <a:pt x="87015" y="1014659"/>
                    <a:pt x="96531" y="1046706"/>
                    <a:pt x="106486" y="1087278"/>
                  </a:cubicBezTo>
                  <a:cubicBezTo>
                    <a:pt x="122706" y="1152501"/>
                    <a:pt x="141111" y="1226463"/>
                    <a:pt x="156224" y="1302919"/>
                  </a:cubicBezTo>
                  <a:cubicBezTo>
                    <a:pt x="156267" y="1303100"/>
                    <a:pt x="156320" y="1303270"/>
                    <a:pt x="156362" y="1303430"/>
                  </a:cubicBezTo>
                  <a:cubicBezTo>
                    <a:pt x="156607" y="1304347"/>
                    <a:pt x="156788" y="1305285"/>
                    <a:pt x="156895" y="1306212"/>
                  </a:cubicBezTo>
                  <a:cubicBezTo>
                    <a:pt x="157066" y="1307342"/>
                    <a:pt x="157182" y="1308674"/>
                    <a:pt x="157182" y="1309654"/>
                  </a:cubicBezTo>
                  <a:cubicBezTo>
                    <a:pt x="157182" y="1320503"/>
                    <a:pt x="148390" y="1329306"/>
                    <a:pt x="137531" y="1329306"/>
                  </a:cubicBezTo>
                  <a:close/>
                  <a:moveTo>
                    <a:pt x="157012" y="1308524"/>
                  </a:moveTo>
                  <a:lnTo>
                    <a:pt x="157012" y="1308567"/>
                  </a:lnTo>
                  <a:lnTo>
                    <a:pt x="157012" y="1308524"/>
                  </a:lnTo>
                  <a:close/>
                  <a:moveTo>
                    <a:pt x="157012" y="1308482"/>
                  </a:moveTo>
                  <a:lnTo>
                    <a:pt x="157012" y="1308524"/>
                  </a:lnTo>
                  <a:lnTo>
                    <a:pt x="157012" y="1308482"/>
                  </a:lnTo>
                  <a:close/>
                  <a:moveTo>
                    <a:pt x="157012" y="1308461"/>
                  </a:moveTo>
                  <a:lnTo>
                    <a:pt x="157012" y="1308461"/>
                  </a:lnTo>
                  <a:cubicBezTo>
                    <a:pt x="157012" y="1308461"/>
                    <a:pt x="157012" y="1308461"/>
                    <a:pt x="157012" y="13084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7164482" y="2792137"/>
              <a:ext cx="97045" cy="246736"/>
            </a:xfrm>
            <a:custGeom>
              <a:rect b="b" l="l" r="r" t="t"/>
              <a:pathLst>
                <a:path extrusionOk="0" h="488587" w="192168">
                  <a:moveTo>
                    <a:pt x="19671" y="488588"/>
                  </a:moveTo>
                  <a:cubicBezTo>
                    <a:pt x="18372" y="488588"/>
                    <a:pt x="17029" y="488449"/>
                    <a:pt x="15697" y="488172"/>
                  </a:cubicBezTo>
                  <a:cubicBezTo>
                    <a:pt x="5071" y="485987"/>
                    <a:pt x="-1771" y="475596"/>
                    <a:pt x="403" y="464971"/>
                  </a:cubicBezTo>
                  <a:cubicBezTo>
                    <a:pt x="13128" y="403137"/>
                    <a:pt x="43939" y="345214"/>
                    <a:pt x="73725" y="289199"/>
                  </a:cubicBezTo>
                  <a:cubicBezTo>
                    <a:pt x="117656" y="206605"/>
                    <a:pt x="163076" y="121197"/>
                    <a:pt x="150767" y="22073"/>
                  </a:cubicBezTo>
                  <a:cubicBezTo>
                    <a:pt x="149435" y="11309"/>
                    <a:pt x="157076" y="1494"/>
                    <a:pt x="167841" y="162"/>
                  </a:cubicBezTo>
                  <a:cubicBezTo>
                    <a:pt x="178519" y="-1224"/>
                    <a:pt x="188442" y="6460"/>
                    <a:pt x="189762" y="17235"/>
                  </a:cubicBezTo>
                  <a:cubicBezTo>
                    <a:pt x="203606" y="128678"/>
                    <a:pt x="155223" y="219660"/>
                    <a:pt x="108426" y="307647"/>
                  </a:cubicBezTo>
                  <a:cubicBezTo>
                    <a:pt x="78628" y="363673"/>
                    <a:pt x="50482" y="416597"/>
                    <a:pt x="38908" y="472889"/>
                  </a:cubicBezTo>
                  <a:cubicBezTo>
                    <a:pt x="36990" y="482183"/>
                    <a:pt x="28805" y="488588"/>
                    <a:pt x="19671" y="4885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6910425" y="1465213"/>
              <a:ext cx="245244" cy="257301"/>
            </a:xfrm>
            <a:custGeom>
              <a:rect b="b" l="l" r="r" t="t"/>
              <a:pathLst>
                <a:path extrusionOk="0" h="509506" w="485632">
                  <a:moveTo>
                    <a:pt x="71301" y="457923"/>
                  </a:moveTo>
                  <a:cubicBezTo>
                    <a:pt x="153245" y="531214"/>
                    <a:pt x="279001" y="524649"/>
                    <a:pt x="372914" y="449387"/>
                  </a:cubicBezTo>
                  <a:cubicBezTo>
                    <a:pt x="384210" y="440200"/>
                    <a:pt x="395028" y="429969"/>
                    <a:pt x="405494" y="418886"/>
                  </a:cubicBezTo>
                  <a:cubicBezTo>
                    <a:pt x="408498" y="415454"/>
                    <a:pt x="411675" y="412065"/>
                    <a:pt x="414723" y="408452"/>
                  </a:cubicBezTo>
                  <a:cubicBezTo>
                    <a:pt x="421586" y="400289"/>
                    <a:pt x="428236" y="391507"/>
                    <a:pt x="434108" y="382906"/>
                  </a:cubicBezTo>
                  <a:cubicBezTo>
                    <a:pt x="508891" y="273296"/>
                    <a:pt x="502219" y="130296"/>
                    <a:pt x="414414" y="51825"/>
                  </a:cubicBezTo>
                  <a:cubicBezTo>
                    <a:pt x="362022" y="5008"/>
                    <a:pt x="291737" y="-9497"/>
                    <a:pt x="223593" y="5914"/>
                  </a:cubicBezTo>
                  <a:cubicBezTo>
                    <a:pt x="220322" y="6638"/>
                    <a:pt x="217018" y="7555"/>
                    <a:pt x="213661" y="8631"/>
                  </a:cubicBezTo>
                  <a:cubicBezTo>
                    <a:pt x="209014" y="9782"/>
                    <a:pt x="204283" y="11296"/>
                    <a:pt x="199551" y="12809"/>
                  </a:cubicBezTo>
                  <a:cubicBezTo>
                    <a:pt x="152370" y="28134"/>
                    <a:pt x="107375" y="57932"/>
                    <a:pt x="70863" y="101073"/>
                  </a:cubicBezTo>
                  <a:cubicBezTo>
                    <a:pt x="-23667" y="213327"/>
                    <a:pt x="-23720" y="373016"/>
                    <a:pt x="71301" y="45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6910427" y="1465224"/>
              <a:ext cx="210563" cy="247575"/>
            </a:xfrm>
            <a:custGeom>
              <a:rect b="b" l="l" r="r" t="t"/>
              <a:pathLst>
                <a:path extrusionOk="0" h="490247" w="416956">
                  <a:moveTo>
                    <a:pt x="70860" y="101073"/>
                  </a:moveTo>
                  <a:cubicBezTo>
                    <a:pt x="107371" y="57932"/>
                    <a:pt x="152356" y="28134"/>
                    <a:pt x="199547" y="12809"/>
                  </a:cubicBezTo>
                  <a:cubicBezTo>
                    <a:pt x="204279" y="11296"/>
                    <a:pt x="209011" y="9793"/>
                    <a:pt x="213658" y="8631"/>
                  </a:cubicBezTo>
                  <a:cubicBezTo>
                    <a:pt x="217004" y="7544"/>
                    <a:pt x="220318" y="6638"/>
                    <a:pt x="223589" y="5914"/>
                  </a:cubicBezTo>
                  <a:cubicBezTo>
                    <a:pt x="291733" y="-9497"/>
                    <a:pt x="362029" y="5008"/>
                    <a:pt x="414410" y="51825"/>
                  </a:cubicBezTo>
                  <a:cubicBezTo>
                    <a:pt x="415316" y="52635"/>
                    <a:pt x="416072" y="53541"/>
                    <a:pt x="416957" y="54362"/>
                  </a:cubicBezTo>
                  <a:cubicBezTo>
                    <a:pt x="373337" y="33868"/>
                    <a:pt x="323577" y="29275"/>
                    <a:pt x="274809" y="40305"/>
                  </a:cubicBezTo>
                  <a:cubicBezTo>
                    <a:pt x="271548" y="41030"/>
                    <a:pt x="268234" y="41946"/>
                    <a:pt x="264876" y="43023"/>
                  </a:cubicBezTo>
                  <a:cubicBezTo>
                    <a:pt x="260230" y="44173"/>
                    <a:pt x="255498" y="45687"/>
                    <a:pt x="250766" y="47200"/>
                  </a:cubicBezTo>
                  <a:cubicBezTo>
                    <a:pt x="203576" y="62525"/>
                    <a:pt x="158591" y="92334"/>
                    <a:pt x="122078" y="135464"/>
                  </a:cubicBezTo>
                  <a:cubicBezTo>
                    <a:pt x="28273" y="246855"/>
                    <a:pt x="27634" y="404871"/>
                    <a:pt x="120469" y="490247"/>
                  </a:cubicBezTo>
                  <a:cubicBezTo>
                    <a:pt x="102917" y="482105"/>
                    <a:pt x="86355" y="471384"/>
                    <a:pt x="71297" y="457913"/>
                  </a:cubicBezTo>
                  <a:cubicBezTo>
                    <a:pt x="-23714" y="373016"/>
                    <a:pt x="-23671" y="213327"/>
                    <a:pt x="70860" y="1010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6900649" y="1455304"/>
              <a:ext cx="265011" cy="276915"/>
            </a:xfrm>
            <a:custGeom>
              <a:rect b="b" l="l" r="r" t="t"/>
              <a:pathLst>
                <a:path extrusionOk="0" h="548346" w="524774">
                  <a:moveTo>
                    <a:pt x="229080" y="548346"/>
                  </a:moveTo>
                  <a:cubicBezTo>
                    <a:pt x="173225" y="548346"/>
                    <a:pt x="119523" y="529749"/>
                    <a:pt x="77586" y="492299"/>
                  </a:cubicBezTo>
                  <a:lnTo>
                    <a:pt x="77576" y="492299"/>
                  </a:lnTo>
                  <a:cubicBezTo>
                    <a:pt x="-24980" y="400625"/>
                    <a:pt x="-25971" y="228306"/>
                    <a:pt x="75316" y="108177"/>
                  </a:cubicBezTo>
                  <a:cubicBezTo>
                    <a:pt x="105860" y="72017"/>
                    <a:pt x="141796" y="44318"/>
                    <a:pt x="182125" y="25796"/>
                  </a:cubicBezTo>
                  <a:cubicBezTo>
                    <a:pt x="191332" y="21490"/>
                    <a:pt x="201404" y="17558"/>
                    <a:pt x="212796" y="13827"/>
                  </a:cubicBezTo>
                  <a:cubicBezTo>
                    <a:pt x="217805" y="12165"/>
                    <a:pt x="222899" y="10630"/>
                    <a:pt x="227993" y="9277"/>
                  </a:cubicBezTo>
                  <a:cubicBezTo>
                    <a:pt x="231446" y="8286"/>
                    <a:pt x="234942" y="7295"/>
                    <a:pt x="238448" y="6463"/>
                  </a:cubicBezTo>
                  <a:cubicBezTo>
                    <a:pt x="315032" y="-10887"/>
                    <a:pt x="390401" y="7081"/>
                    <a:pt x="445520" y="55711"/>
                  </a:cubicBezTo>
                  <a:cubicBezTo>
                    <a:pt x="446181" y="56201"/>
                    <a:pt x="446810" y="56723"/>
                    <a:pt x="447375" y="57256"/>
                  </a:cubicBezTo>
                  <a:cubicBezTo>
                    <a:pt x="541223" y="141012"/>
                    <a:pt x="551018" y="294457"/>
                    <a:pt x="469691" y="413723"/>
                  </a:cubicBezTo>
                  <a:cubicBezTo>
                    <a:pt x="462401" y="424252"/>
                    <a:pt x="455336" y="433546"/>
                    <a:pt x="448611" y="441464"/>
                  </a:cubicBezTo>
                  <a:cubicBezTo>
                    <a:pt x="448238" y="441890"/>
                    <a:pt x="447876" y="442285"/>
                    <a:pt x="447493" y="442679"/>
                  </a:cubicBezTo>
                  <a:cubicBezTo>
                    <a:pt x="444817" y="445929"/>
                    <a:pt x="441951" y="448999"/>
                    <a:pt x="439051" y="452036"/>
                  </a:cubicBezTo>
                  <a:cubicBezTo>
                    <a:pt x="428106" y="463834"/>
                    <a:pt x="416469" y="474736"/>
                    <a:pt x="404618" y="484285"/>
                  </a:cubicBezTo>
                  <a:cubicBezTo>
                    <a:pt x="351522" y="526893"/>
                    <a:pt x="289049" y="548336"/>
                    <a:pt x="229070" y="548336"/>
                  </a:cubicBezTo>
                  <a:close/>
                  <a:moveTo>
                    <a:pt x="103751" y="462981"/>
                  </a:moveTo>
                  <a:cubicBezTo>
                    <a:pt x="177541" y="528833"/>
                    <a:pt x="291096" y="525018"/>
                    <a:pt x="380010" y="453667"/>
                  </a:cubicBezTo>
                  <a:cubicBezTo>
                    <a:pt x="390358" y="445333"/>
                    <a:pt x="400611" y="435720"/>
                    <a:pt x="410436" y="425126"/>
                  </a:cubicBezTo>
                  <a:cubicBezTo>
                    <a:pt x="413123" y="422302"/>
                    <a:pt x="415669" y="419680"/>
                    <a:pt x="417897" y="416771"/>
                  </a:cubicBezTo>
                  <a:cubicBezTo>
                    <a:pt x="418536" y="415940"/>
                    <a:pt x="419229" y="415162"/>
                    <a:pt x="419985" y="414458"/>
                  </a:cubicBezTo>
                  <a:cubicBezTo>
                    <a:pt x="425495" y="407861"/>
                    <a:pt x="431314" y="400135"/>
                    <a:pt x="437304" y="391470"/>
                  </a:cubicBezTo>
                  <a:cubicBezTo>
                    <a:pt x="507258" y="288904"/>
                    <a:pt x="500438" y="158138"/>
                    <a:pt x="421552" y="86862"/>
                  </a:cubicBezTo>
                  <a:cubicBezTo>
                    <a:pt x="421104" y="86521"/>
                    <a:pt x="420678" y="86170"/>
                    <a:pt x="420262" y="85807"/>
                  </a:cubicBezTo>
                  <a:lnTo>
                    <a:pt x="420262" y="85807"/>
                  </a:lnTo>
                  <a:cubicBezTo>
                    <a:pt x="374659" y="45149"/>
                    <a:pt x="311569" y="30176"/>
                    <a:pt x="247326" y="44734"/>
                  </a:cubicBezTo>
                  <a:cubicBezTo>
                    <a:pt x="244576" y="45373"/>
                    <a:pt x="241666" y="46226"/>
                    <a:pt x="238715" y="47057"/>
                  </a:cubicBezTo>
                  <a:cubicBezTo>
                    <a:pt x="233801" y="48378"/>
                    <a:pt x="229475" y="49679"/>
                    <a:pt x="225147" y="51117"/>
                  </a:cubicBezTo>
                  <a:cubicBezTo>
                    <a:pt x="215173" y="54389"/>
                    <a:pt x="206540" y="57757"/>
                    <a:pt x="198654" y="61444"/>
                  </a:cubicBezTo>
                  <a:cubicBezTo>
                    <a:pt x="163485" y="77590"/>
                    <a:pt x="132141" y="101804"/>
                    <a:pt x="105370" y="133509"/>
                  </a:cubicBezTo>
                  <a:cubicBezTo>
                    <a:pt x="17650" y="237536"/>
                    <a:pt x="16936" y="385342"/>
                    <a:pt x="103771" y="462981"/>
                  </a:cubicBezTo>
                  <a:lnTo>
                    <a:pt x="103761" y="4629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61"/>
            <p:cNvSpPr/>
            <p:nvPr/>
          </p:nvSpPr>
          <p:spPr>
            <a:xfrm>
              <a:off x="6679238" y="1675060"/>
              <a:ext cx="725179" cy="1080629"/>
            </a:xfrm>
            <a:custGeom>
              <a:rect b="b" l="l" r="r" t="t"/>
              <a:pathLst>
                <a:path extrusionOk="0" h="2139860" w="1435998">
                  <a:moveTo>
                    <a:pt x="1389695" y="1608907"/>
                  </a:moveTo>
                  <a:cubicBezTo>
                    <a:pt x="1375883" y="1574079"/>
                    <a:pt x="1265846" y="1333862"/>
                    <a:pt x="1261872" y="1263204"/>
                  </a:cubicBezTo>
                  <a:cubicBezTo>
                    <a:pt x="1244894" y="967378"/>
                    <a:pt x="1270514" y="736497"/>
                    <a:pt x="1261872" y="492550"/>
                  </a:cubicBezTo>
                  <a:cubicBezTo>
                    <a:pt x="1254475" y="409711"/>
                    <a:pt x="1222098" y="139824"/>
                    <a:pt x="977842" y="78054"/>
                  </a:cubicBezTo>
                  <a:lnTo>
                    <a:pt x="977811" y="78054"/>
                  </a:lnTo>
                  <a:cubicBezTo>
                    <a:pt x="969466" y="75912"/>
                    <a:pt x="957530" y="66875"/>
                    <a:pt x="946915" y="57582"/>
                  </a:cubicBezTo>
                  <a:cubicBezTo>
                    <a:pt x="933689" y="45997"/>
                    <a:pt x="924854" y="30682"/>
                    <a:pt x="918161" y="14419"/>
                  </a:cubicBezTo>
                  <a:cubicBezTo>
                    <a:pt x="911799" y="-1034"/>
                    <a:pt x="900043" y="-3080"/>
                    <a:pt x="875809" y="3623"/>
                  </a:cubicBezTo>
                  <a:cubicBezTo>
                    <a:pt x="875809" y="3623"/>
                    <a:pt x="781449" y="48534"/>
                    <a:pt x="732137" y="63358"/>
                  </a:cubicBezTo>
                  <a:cubicBezTo>
                    <a:pt x="659934" y="85067"/>
                    <a:pt x="542532" y="101287"/>
                    <a:pt x="537161" y="117327"/>
                  </a:cubicBezTo>
                  <a:cubicBezTo>
                    <a:pt x="520898" y="165860"/>
                    <a:pt x="405937" y="346790"/>
                    <a:pt x="403295" y="348932"/>
                  </a:cubicBezTo>
                  <a:cubicBezTo>
                    <a:pt x="120704" y="576956"/>
                    <a:pt x="190787" y="927231"/>
                    <a:pt x="183402" y="960717"/>
                  </a:cubicBezTo>
                  <a:cubicBezTo>
                    <a:pt x="183402" y="960717"/>
                    <a:pt x="126534" y="1503069"/>
                    <a:pt x="122761" y="1521623"/>
                  </a:cubicBezTo>
                  <a:cubicBezTo>
                    <a:pt x="122761" y="1521623"/>
                    <a:pt x="122761" y="1521645"/>
                    <a:pt x="122740" y="1521666"/>
                  </a:cubicBezTo>
                  <a:cubicBezTo>
                    <a:pt x="53946" y="1635369"/>
                    <a:pt x="11487" y="1763311"/>
                    <a:pt x="3057" y="1895941"/>
                  </a:cubicBezTo>
                  <a:cubicBezTo>
                    <a:pt x="-5426" y="2029424"/>
                    <a:pt x="6437" y="2114385"/>
                    <a:pt x="6437" y="2114385"/>
                  </a:cubicBezTo>
                  <a:cubicBezTo>
                    <a:pt x="21272" y="2114012"/>
                    <a:pt x="148051" y="1993914"/>
                    <a:pt x="320284" y="1993648"/>
                  </a:cubicBezTo>
                  <a:cubicBezTo>
                    <a:pt x="421679" y="1993488"/>
                    <a:pt x="664303" y="2090416"/>
                    <a:pt x="781885" y="2111614"/>
                  </a:cubicBezTo>
                  <a:cubicBezTo>
                    <a:pt x="1234780" y="2193228"/>
                    <a:pt x="1414911" y="2078874"/>
                    <a:pt x="1431153" y="2009868"/>
                  </a:cubicBezTo>
                  <a:cubicBezTo>
                    <a:pt x="1431153" y="2009868"/>
                    <a:pt x="1456901" y="1778316"/>
                    <a:pt x="1389695" y="1608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61"/>
            <p:cNvSpPr/>
            <p:nvPr/>
          </p:nvSpPr>
          <p:spPr>
            <a:xfrm>
              <a:off x="6679232" y="1706731"/>
              <a:ext cx="370504" cy="1036016"/>
            </a:xfrm>
            <a:custGeom>
              <a:rect b="b" l="l" r="r" t="t"/>
              <a:pathLst>
                <a:path extrusionOk="0" h="2051517" w="733671">
                  <a:moveTo>
                    <a:pt x="526994" y="177434"/>
                  </a:moveTo>
                  <a:lnTo>
                    <a:pt x="547979" y="139228"/>
                  </a:lnTo>
                  <a:cubicBezTo>
                    <a:pt x="556120" y="123465"/>
                    <a:pt x="562558" y="109611"/>
                    <a:pt x="565883" y="99678"/>
                  </a:cubicBezTo>
                  <a:cubicBezTo>
                    <a:pt x="571030" y="84321"/>
                    <a:pt x="662513" y="34871"/>
                    <a:pt x="733671" y="11638"/>
                  </a:cubicBezTo>
                  <a:lnTo>
                    <a:pt x="733671" y="0"/>
                  </a:lnTo>
                  <a:cubicBezTo>
                    <a:pt x="733181" y="149"/>
                    <a:pt x="732628" y="341"/>
                    <a:pt x="732148" y="490"/>
                  </a:cubicBezTo>
                  <a:cubicBezTo>
                    <a:pt x="659944" y="22199"/>
                    <a:pt x="542543" y="38420"/>
                    <a:pt x="537171" y="54459"/>
                  </a:cubicBezTo>
                  <a:cubicBezTo>
                    <a:pt x="520909" y="102993"/>
                    <a:pt x="405948" y="283922"/>
                    <a:pt x="403305" y="286064"/>
                  </a:cubicBezTo>
                  <a:cubicBezTo>
                    <a:pt x="120715" y="514089"/>
                    <a:pt x="190797" y="864364"/>
                    <a:pt x="183412" y="897849"/>
                  </a:cubicBezTo>
                  <a:cubicBezTo>
                    <a:pt x="183412" y="897849"/>
                    <a:pt x="126544" y="1440202"/>
                    <a:pt x="122771" y="1458756"/>
                  </a:cubicBezTo>
                  <a:cubicBezTo>
                    <a:pt x="122771" y="1458756"/>
                    <a:pt x="122761" y="1458777"/>
                    <a:pt x="122739" y="1458799"/>
                  </a:cubicBezTo>
                  <a:cubicBezTo>
                    <a:pt x="53946" y="1572502"/>
                    <a:pt x="11488" y="1700443"/>
                    <a:pt x="3057" y="1833074"/>
                  </a:cubicBezTo>
                  <a:cubicBezTo>
                    <a:pt x="-5426" y="1966557"/>
                    <a:pt x="6436" y="2051517"/>
                    <a:pt x="6436" y="2051517"/>
                  </a:cubicBezTo>
                  <a:cubicBezTo>
                    <a:pt x="13023" y="2051357"/>
                    <a:pt x="25993" y="2027602"/>
                    <a:pt x="70849" y="2001225"/>
                  </a:cubicBezTo>
                  <a:cubicBezTo>
                    <a:pt x="68846" y="1963211"/>
                    <a:pt x="52124" y="1907707"/>
                    <a:pt x="56472" y="1839351"/>
                  </a:cubicBezTo>
                  <a:cubicBezTo>
                    <a:pt x="64902" y="1706720"/>
                    <a:pt x="107361" y="1578789"/>
                    <a:pt x="176154" y="1465076"/>
                  </a:cubicBezTo>
                  <a:cubicBezTo>
                    <a:pt x="176165" y="1465044"/>
                    <a:pt x="176186" y="1465033"/>
                    <a:pt x="176186" y="1465033"/>
                  </a:cubicBezTo>
                  <a:cubicBezTo>
                    <a:pt x="179959" y="1446479"/>
                    <a:pt x="236827" y="904126"/>
                    <a:pt x="236827" y="904126"/>
                  </a:cubicBezTo>
                  <a:cubicBezTo>
                    <a:pt x="244212" y="870641"/>
                    <a:pt x="176325" y="505808"/>
                    <a:pt x="458915" y="277773"/>
                  </a:cubicBezTo>
                  <a:lnTo>
                    <a:pt x="470798" y="262171"/>
                  </a:lnTo>
                  <a:lnTo>
                    <a:pt x="605347" y="201381"/>
                  </a:lnTo>
                  <a:lnTo>
                    <a:pt x="701732" y="116037"/>
                  </a:lnTo>
                  <a:lnTo>
                    <a:pt x="597332" y="155608"/>
                  </a:lnTo>
                  <a:lnTo>
                    <a:pt x="526994" y="1774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61"/>
            <p:cNvSpPr/>
            <p:nvPr/>
          </p:nvSpPr>
          <p:spPr>
            <a:xfrm>
              <a:off x="6871373" y="2682559"/>
              <a:ext cx="318838" cy="70024"/>
            </a:xfrm>
            <a:custGeom>
              <a:rect b="b" l="l" r="r" t="t"/>
              <a:pathLst>
                <a:path extrusionOk="0" h="138662" w="631363">
                  <a:moveTo>
                    <a:pt x="485368" y="117956"/>
                  </a:moveTo>
                  <a:cubicBezTo>
                    <a:pt x="367786" y="96769"/>
                    <a:pt x="125160" y="-170"/>
                    <a:pt x="23767" y="0"/>
                  </a:cubicBezTo>
                  <a:cubicBezTo>
                    <a:pt x="15709" y="11"/>
                    <a:pt x="7855" y="533"/>
                    <a:pt x="0" y="1045"/>
                  </a:cubicBezTo>
                  <a:cubicBezTo>
                    <a:pt x="117551" y="23798"/>
                    <a:pt x="302402" y="94009"/>
                    <a:pt x="400504" y="111689"/>
                  </a:cubicBezTo>
                  <a:cubicBezTo>
                    <a:pt x="487233" y="127323"/>
                    <a:pt x="563881" y="135711"/>
                    <a:pt x="631363" y="138663"/>
                  </a:cubicBezTo>
                  <a:cubicBezTo>
                    <a:pt x="586176" y="134091"/>
                    <a:pt x="537674" y="127387"/>
                    <a:pt x="485378" y="1179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61"/>
            <p:cNvSpPr/>
            <p:nvPr/>
          </p:nvSpPr>
          <p:spPr>
            <a:xfrm>
              <a:off x="6669326" y="1665172"/>
              <a:ext cx="745104" cy="1100388"/>
            </a:xfrm>
            <a:custGeom>
              <a:rect b="b" l="l" r="r" t="t"/>
              <a:pathLst>
                <a:path extrusionOk="0" h="2178986" w="1475454">
                  <a:moveTo>
                    <a:pt x="1086719" y="2178986"/>
                  </a:moveTo>
                  <a:cubicBezTo>
                    <a:pt x="1004977" y="2178986"/>
                    <a:pt x="909136" y="2170567"/>
                    <a:pt x="798076" y="2150553"/>
                  </a:cubicBezTo>
                  <a:cubicBezTo>
                    <a:pt x="748721" y="2141664"/>
                    <a:pt x="679694" y="2120307"/>
                    <a:pt x="606595" y="2097692"/>
                  </a:cubicBezTo>
                  <a:cubicBezTo>
                    <a:pt x="508420" y="2067319"/>
                    <a:pt x="397146" y="2032906"/>
                    <a:pt x="340215" y="2032906"/>
                  </a:cubicBezTo>
                  <a:lnTo>
                    <a:pt x="339981" y="2032906"/>
                  </a:lnTo>
                  <a:cubicBezTo>
                    <a:pt x="212349" y="2033109"/>
                    <a:pt x="111615" y="2101710"/>
                    <a:pt x="63220" y="2134673"/>
                  </a:cubicBezTo>
                  <a:cubicBezTo>
                    <a:pt x="43184" y="2148314"/>
                    <a:pt x="35692" y="2153419"/>
                    <a:pt x="26590" y="2153643"/>
                  </a:cubicBezTo>
                  <a:cubicBezTo>
                    <a:pt x="26420" y="2153643"/>
                    <a:pt x="26250" y="2153643"/>
                    <a:pt x="26100" y="2153643"/>
                  </a:cubicBezTo>
                  <a:cubicBezTo>
                    <a:pt x="16328" y="2153643"/>
                    <a:pt x="8005" y="2146439"/>
                    <a:pt x="6640" y="2136709"/>
                  </a:cubicBezTo>
                  <a:cubicBezTo>
                    <a:pt x="6150" y="2133160"/>
                    <a:pt x="-5392" y="2048242"/>
                    <a:pt x="3123" y="1914311"/>
                  </a:cubicBezTo>
                  <a:cubicBezTo>
                    <a:pt x="11426" y="1783396"/>
                    <a:pt x="53085" y="1652130"/>
                    <a:pt x="123604" y="1534409"/>
                  </a:cubicBezTo>
                  <a:cubicBezTo>
                    <a:pt x="128614" y="1497939"/>
                    <a:pt x="161704" y="1186404"/>
                    <a:pt x="183531" y="978277"/>
                  </a:cubicBezTo>
                  <a:cubicBezTo>
                    <a:pt x="183605" y="977541"/>
                    <a:pt x="183733" y="976817"/>
                    <a:pt x="183882" y="976092"/>
                  </a:cubicBezTo>
                  <a:cubicBezTo>
                    <a:pt x="184373" y="972831"/>
                    <a:pt x="183637" y="958827"/>
                    <a:pt x="182987" y="946486"/>
                  </a:cubicBezTo>
                  <a:cubicBezTo>
                    <a:pt x="177936" y="849536"/>
                    <a:pt x="162600" y="555042"/>
                    <a:pt x="408613" y="354875"/>
                  </a:cubicBezTo>
                  <a:cubicBezTo>
                    <a:pt x="421989" y="335341"/>
                    <a:pt x="523724" y="173839"/>
                    <a:pt x="538186" y="130698"/>
                  </a:cubicBezTo>
                  <a:cubicBezTo>
                    <a:pt x="544708" y="111238"/>
                    <a:pt x="570840" y="104673"/>
                    <a:pt x="652454" y="86854"/>
                  </a:cubicBezTo>
                  <a:cubicBezTo>
                    <a:pt x="685118" y="79724"/>
                    <a:pt x="718892" y="72349"/>
                    <a:pt x="746132" y="64154"/>
                  </a:cubicBezTo>
                  <a:cubicBezTo>
                    <a:pt x="793440" y="49937"/>
                    <a:pt x="886095" y="5943"/>
                    <a:pt x="887032" y="5496"/>
                  </a:cubicBezTo>
                  <a:cubicBezTo>
                    <a:pt x="888066" y="5016"/>
                    <a:pt x="889132" y="4601"/>
                    <a:pt x="890240" y="4302"/>
                  </a:cubicBezTo>
                  <a:cubicBezTo>
                    <a:pt x="904116" y="444"/>
                    <a:pt x="941045" y="-9755"/>
                    <a:pt x="955996" y="26555"/>
                  </a:cubicBezTo>
                  <a:cubicBezTo>
                    <a:pt x="962689" y="42828"/>
                    <a:pt x="970160" y="54232"/>
                    <a:pt x="979517" y="62417"/>
                  </a:cubicBezTo>
                  <a:cubicBezTo>
                    <a:pt x="994427" y="75461"/>
                    <a:pt x="1000842" y="78136"/>
                    <a:pt x="1002132" y="78573"/>
                  </a:cubicBezTo>
                  <a:lnTo>
                    <a:pt x="1002313" y="78616"/>
                  </a:lnTo>
                  <a:cubicBezTo>
                    <a:pt x="1174003" y="122044"/>
                    <a:pt x="1280107" y="275393"/>
                    <a:pt x="1301102" y="510409"/>
                  </a:cubicBezTo>
                  <a:cubicBezTo>
                    <a:pt x="1304971" y="619028"/>
                    <a:pt x="1302211" y="722756"/>
                    <a:pt x="1299258" y="832580"/>
                  </a:cubicBezTo>
                  <a:cubicBezTo>
                    <a:pt x="1295528" y="972117"/>
                    <a:pt x="1291660" y="1116385"/>
                    <a:pt x="1301145" y="1281691"/>
                  </a:cubicBezTo>
                  <a:cubicBezTo>
                    <a:pt x="1304204" y="1336140"/>
                    <a:pt x="1379552" y="1509876"/>
                    <a:pt x="1411715" y="1584061"/>
                  </a:cubicBezTo>
                  <a:cubicBezTo>
                    <a:pt x="1419389" y="1601753"/>
                    <a:pt x="1425090" y="1614904"/>
                    <a:pt x="1427616" y="1621277"/>
                  </a:cubicBezTo>
                  <a:cubicBezTo>
                    <a:pt x="1495844" y="1793233"/>
                    <a:pt x="1471407" y="2021972"/>
                    <a:pt x="1470330" y="2031627"/>
                  </a:cubicBezTo>
                  <a:cubicBezTo>
                    <a:pt x="1470235" y="2032405"/>
                    <a:pt x="1470117" y="2033183"/>
                    <a:pt x="1469936" y="2033951"/>
                  </a:cubicBezTo>
                  <a:cubicBezTo>
                    <a:pt x="1454312" y="2100367"/>
                    <a:pt x="1336463" y="2178965"/>
                    <a:pt x="1086709" y="2178965"/>
                  </a:cubicBezTo>
                  <a:close/>
                  <a:moveTo>
                    <a:pt x="340205" y="1993612"/>
                  </a:moveTo>
                  <a:cubicBezTo>
                    <a:pt x="403093" y="1993612"/>
                    <a:pt x="512449" y="2027439"/>
                    <a:pt x="618211" y="2060157"/>
                  </a:cubicBezTo>
                  <a:cubicBezTo>
                    <a:pt x="690128" y="2082399"/>
                    <a:pt x="758068" y="2103415"/>
                    <a:pt x="805056" y="2111888"/>
                  </a:cubicBezTo>
                  <a:cubicBezTo>
                    <a:pt x="1237563" y="2189804"/>
                    <a:pt x="1415423" y="2086299"/>
                    <a:pt x="1431431" y="2026064"/>
                  </a:cubicBezTo>
                  <a:cubicBezTo>
                    <a:pt x="1433286" y="2007701"/>
                    <a:pt x="1453214" y="1792263"/>
                    <a:pt x="1391104" y="1635781"/>
                  </a:cubicBezTo>
                  <a:lnTo>
                    <a:pt x="1391104" y="1635781"/>
                  </a:lnTo>
                  <a:cubicBezTo>
                    <a:pt x="1388663" y="1629600"/>
                    <a:pt x="1383121" y="1616865"/>
                    <a:pt x="1375693" y="1599706"/>
                  </a:cubicBezTo>
                  <a:cubicBezTo>
                    <a:pt x="1339884" y="1517144"/>
                    <a:pt x="1265390" y="1345358"/>
                    <a:pt x="1261937" y="1283929"/>
                  </a:cubicBezTo>
                  <a:cubicBezTo>
                    <a:pt x="1252356" y="1116993"/>
                    <a:pt x="1256246" y="971872"/>
                    <a:pt x="1260007" y="831536"/>
                  </a:cubicBezTo>
                  <a:cubicBezTo>
                    <a:pt x="1262928" y="722341"/>
                    <a:pt x="1265688" y="619210"/>
                    <a:pt x="1261926" y="512870"/>
                  </a:cubicBezTo>
                  <a:cubicBezTo>
                    <a:pt x="1248284" y="360502"/>
                    <a:pt x="1190543" y="167168"/>
                    <a:pt x="993392" y="116897"/>
                  </a:cubicBezTo>
                  <a:cubicBezTo>
                    <a:pt x="993116" y="116833"/>
                    <a:pt x="992860" y="116769"/>
                    <a:pt x="992583" y="116705"/>
                  </a:cubicBezTo>
                  <a:cubicBezTo>
                    <a:pt x="986093" y="115021"/>
                    <a:pt x="974977" y="110641"/>
                    <a:pt x="953673" y="91980"/>
                  </a:cubicBezTo>
                  <a:cubicBezTo>
                    <a:pt x="939786" y="79820"/>
                    <a:pt x="928671" y="63312"/>
                    <a:pt x="919687" y="41507"/>
                  </a:cubicBezTo>
                  <a:cubicBezTo>
                    <a:pt x="918931" y="39684"/>
                    <a:pt x="918408" y="39109"/>
                    <a:pt x="918408" y="39098"/>
                  </a:cubicBezTo>
                  <a:cubicBezTo>
                    <a:pt x="918439" y="39173"/>
                    <a:pt x="918237" y="39141"/>
                    <a:pt x="917513" y="39141"/>
                  </a:cubicBezTo>
                  <a:cubicBezTo>
                    <a:pt x="915829" y="39141"/>
                    <a:pt x="911449" y="39343"/>
                    <a:pt x="902337" y="41752"/>
                  </a:cubicBezTo>
                  <a:cubicBezTo>
                    <a:pt x="889196" y="47965"/>
                    <a:pt x="804662" y="87621"/>
                    <a:pt x="757482" y="101806"/>
                  </a:cubicBezTo>
                  <a:cubicBezTo>
                    <a:pt x="728781" y="110428"/>
                    <a:pt x="694252" y="117973"/>
                    <a:pt x="660873" y="125263"/>
                  </a:cubicBezTo>
                  <a:cubicBezTo>
                    <a:pt x="629008" y="132212"/>
                    <a:pt x="586101" y="141579"/>
                    <a:pt x="573792" y="147814"/>
                  </a:cubicBezTo>
                  <a:cubicBezTo>
                    <a:pt x="553756" y="198308"/>
                    <a:pt x="446266" y="375028"/>
                    <a:pt x="435354" y="383842"/>
                  </a:cubicBezTo>
                  <a:cubicBezTo>
                    <a:pt x="202841" y="571443"/>
                    <a:pt x="216962" y="842438"/>
                    <a:pt x="222281" y="944461"/>
                  </a:cubicBezTo>
                  <a:cubicBezTo>
                    <a:pt x="223389" y="965669"/>
                    <a:pt x="223847" y="976017"/>
                    <a:pt x="222557" y="983243"/>
                  </a:cubicBezTo>
                  <a:cubicBezTo>
                    <a:pt x="216313" y="1042807"/>
                    <a:pt x="165552" y="1526331"/>
                    <a:pt x="161715" y="1545173"/>
                  </a:cubicBezTo>
                  <a:lnTo>
                    <a:pt x="161715" y="1545173"/>
                  </a:lnTo>
                  <a:cubicBezTo>
                    <a:pt x="161375" y="1546878"/>
                    <a:pt x="160799" y="1548530"/>
                    <a:pt x="160031" y="1550086"/>
                  </a:cubicBezTo>
                  <a:cubicBezTo>
                    <a:pt x="159786" y="1550555"/>
                    <a:pt x="159541" y="1551013"/>
                    <a:pt x="159264" y="1551471"/>
                  </a:cubicBezTo>
                  <a:cubicBezTo>
                    <a:pt x="90790" y="1664642"/>
                    <a:pt x="50368" y="1790974"/>
                    <a:pt x="42375" y="1916816"/>
                  </a:cubicBezTo>
                  <a:cubicBezTo>
                    <a:pt x="37035" y="2000838"/>
                    <a:pt x="39934" y="2065699"/>
                    <a:pt x="42651" y="2101177"/>
                  </a:cubicBezTo>
                  <a:cubicBezTo>
                    <a:pt x="91079" y="2068203"/>
                    <a:pt x="201712" y="1993847"/>
                    <a:pt x="339970" y="1993623"/>
                  </a:cubicBezTo>
                  <a:lnTo>
                    <a:pt x="340247" y="1993623"/>
                  </a:lnTo>
                  <a:close/>
                  <a:moveTo>
                    <a:pt x="1450828" y="2029464"/>
                  </a:moveTo>
                  <a:lnTo>
                    <a:pt x="1450977" y="2029464"/>
                  </a:lnTo>
                  <a:lnTo>
                    <a:pt x="1450828" y="20294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7364080" y="1748413"/>
              <a:ext cx="126046" cy="68996"/>
            </a:xfrm>
            <a:custGeom>
              <a:rect b="b" l="l" r="r" t="t"/>
              <a:pathLst>
                <a:path extrusionOk="0" h="136626" w="249597">
                  <a:moveTo>
                    <a:pt x="198735" y="3318"/>
                  </a:moveTo>
                  <a:cubicBezTo>
                    <a:pt x="77475" y="52704"/>
                    <a:pt x="157598" y="67337"/>
                    <a:pt x="59220" y="60569"/>
                  </a:cubicBezTo>
                  <a:cubicBezTo>
                    <a:pt x="-3370" y="56264"/>
                    <a:pt x="-13314" y="97859"/>
                    <a:pt x="15195" y="118460"/>
                  </a:cubicBezTo>
                  <a:cubicBezTo>
                    <a:pt x="43703" y="139050"/>
                    <a:pt x="148006" y="147970"/>
                    <a:pt x="199587" y="113302"/>
                  </a:cubicBezTo>
                  <a:cubicBezTo>
                    <a:pt x="282715" y="57468"/>
                    <a:pt x="247759" y="-16643"/>
                    <a:pt x="198735" y="33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7322663" y="1777654"/>
              <a:ext cx="30030" cy="29275"/>
            </a:xfrm>
            <a:custGeom>
              <a:rect b="b" l="l" r="r" t="t"/>
              <a:pathLst>
                <a:path extrusionOk="0" h="57971" w="59465">
                  <a:moveTo>
                    <a:pt x="31505" y="64"/>
                  </a:moveTo>
                  <a:cubicBezTo>
                    <a:pt x="17672" y="1119"/>
                    <a:pt x="-1448" y="28678"/>
                    <a:pt x="87" y="44483"/>
                  </a:cubicBezTo>
                  <a:cubicBezTo>
                    <a:pt x="1611" y="60288"/>
                    <a:pt x="23214" y="58338"/>
                    <a:pt x="37036" y="57283"/>
                  </a:cubicBezTo>
                  <a:cubicBezTo>
                    <a:pt x="50870" y="56228"/>
                    <a:pt x="60844" y="42576"/>
                    <a:pt x="59310" y="26771"/>
                  </a:cubicBezTo>
                  <a:cubicBezTo>
                    <a:pt x="57785" y="10977"/>
                    <a:pt x="45338" y="-981"/>
                    <a:pt x="31505" y="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6406238" y="2079217"/>
              <a:ext cx="348162" cy="334650"/>
            </a:xfrm>
            <a:custGeom>
              <a:rect b="b" l="l" r="r" t="t"/>
              <a:pathLst>
                <a:path extrusionOk="0" h="662673" w="689430">
                  <a:moveTo>
                    <a:pt x="611642" y="662674"/>
                  </a:moveTo>
                  <a:cubicBezTo>
                    <a:pt x="570589" y="642073"/>
                    <a:pt x="419043" y="594775"/>
                    <a:pt x="391909" y="578821"/>
                  </a:cubicBezTo>
                  <a:cubicBezTo>
                    <a:pt x="377010" y="570104"/>
                    <a:pt x="272120" y="576136"/>
                    <a:pt x="207526" y="541830"/>
                  </a:cubicBezTo>
                  <a:cubicBezTo>
                    <a:pt x="194875" y="535148"/>
                    <a:pt x="183132" y="528188"/>
                    <a:pt x="172102" y="520878"/>
                  </a:cubicBezTo>
                  <a:cubicBezTo>
                    <a:pt x="169287" y="519119"/>
                    <a:pt x="166762" y="517222"/>
                    <a:pt x="164162" y="515538"/>
                  </a:cubicBezTo>
                  <a:cubicBezTo>
                    <a:pt x="153973" y="508504"/>
                    <a:pt x="144477" y="501130"/>
                    <a:pt x="135558" y="493818"/>
                  </a:cubicBezTo>
                  <a:cubicBezTo>
                    <a:pt x="133522" y="492199"/>
                    <a:pt x="131550" y="490376"/>
                    <a:pt x="129653" y="488682"/>
                  </a:cubicBezTo>
                  <a:cubicBezTo>
                    <a:pt x="91138" y="453107"/>
                    <a:pt x="77496" y="403690"/>
                    <a:pt x="85244" y="355188"/>
                  </a:cubicBezTo>
                  <a:cubicBezTo>
                    <a:pt x="85457" y="353856"/>
                    <a:pt x="85660" y="352513"/>
                    <a:pt x="85947" y="351319"/>
                  </a:cubicBezTo>
                  <a:cubicBezTo>
                    <a:pt x="91148" y="322001"/>
                    <a:pt x="104086" y="293045"/>
                    <a:pt x="123983" y="267808"/>
                  </a:cubicBezTo>
                  <a:cubicBezTo>
                    <a:pt x="127287" y="263524"/>
                    <a:pt x="126445" y="259027"/>
                    <a:pt x="119348" y="254316"/>
                  </a:cubicBezTo>
                  <a:cubicBezTo>
                    <a:pt x="119070" y="254103"/>
                    <a:pt x="118858" y="254039"/>
                    <a:pt x="118569" y="253826"/>
                  </a:cubicBezTo>
                  <a:cubicBezTo>
                    <a:pt x="51727" y="216770"/>
                    <a:pt x="17847" y="184852"/>
                    <a:pt x="13765" y="180919"/>
                  </a:cubicBezTo>
                  <a:cubicBezTo>
                    <a:pt x="13413" y="180567"/>
                    <a:pt x="13339" y="180429"/>
                    <a:pt x="13339" y="180429"/>
                  </a:cubicBezTo>
                  <a:cubicBezTo>
                    <a:pt x="12635" y="180077"/>
                    <a:pt x="12358" y="179864"/>
                    <a:pt x="12284" y="179725"/>
                  </a:cubicBezTo>
                  <a:cubicBezTo>
                    <a:pt x="12486" y="179800"/>
                    <a:pt x="12635" y="179725"/>
                    <a:pt x="12710" y="179864"/>
                  </a:cubicBezTo>
                  <a:cubicBezTo>
                    <a:pt x="8138" y="175292"/>
                    <a:pt x="-20605" y="143096"/>
                    <a:pt x="27332" y="100861"/>
                  </a:cubicBezTo>
                  <a:cubicBezTo>
                    <a:pt x="62416" y="69795"/>
                    <a:pt x="182257" y="115142"/>
                    <a:pt x="263446" y="149949"/>
                  </a:cubicBezTo>
                  <a:cubicBezTo>
                    <a:pt x="269979" y="156695"/>
                    <a:pt x="334306" y="181654"/>
                    <a:pt x="339357" y="183349"/>
                  </a:cubicBezTo>
                  <a:cubicBezTo>
                    <a:pt x="363678" y="191576"/>
                    <a:pt x="385408" y="174216"/>
                    <a:pt x="373876" y="152912"/>
                  </a:cubicBezTo>
                  <a:cubicBezTo>
                    <a:pt x="373664" y="152485"/>
                    <a:pt x="373035" y="151931"/>
                    <a:pt x="372118" y="150801"/>
                  </a:cubicBezTo>
                  <a:cubicBezTo>
                    <a:pt x="360800" y="137650"/>
                    <a:pt x="296771" y="71426"/>
                    <a:pt x="269637" y="40359"/>
                  </a:cubicBezTo>
                  <a:cubicBezTo>
                    <a:pt x="262401" y="31855"/>
                    <a:pt x="257904" y="26014"/>
                    <a:pt x="257690" y="24544"/>
                  </a:cubicBezTo>
                  <a:cubicBezTo>
                    <a:pt x="260013" y="19343"/>
                    <a:pt x="266546" y="14846"/>
                    <a:pt x="274284" y="10977"/>
                  </a:cubicBezTo>
                  <a:cubicBezTo>
                    <a:pt x="275968" y="10135"/>
                    <a:pt x="277513" y="9357"/>
                    <a:pt x="279271" y="8664"/>
                  </a:cubicBezTo>
                  <a:lnTo>
                    <a:pt x="279837" y="8387"/>
                  </a:lnTo>
                  <a:cubicBezTo>
                    <a:pt x="286657" y="5510"/>
                    <a:pt x="293680" y="3400"/>
                    <a:pt x="300853" y="1918"/>
                  </a:cubicBezTo>
                  <a:cubicBezTo>
                    <a:pt x="301204" y="1918"/>
                    <a:pt x="301556" y="1918"/>
                    <a:pt x="301833" y="1780"/>
                  </a:cubicBezTo>
                  <a:cubicBezTo>
                    <a:pt x="321443" y="-1876"/>
                    <a:pt x="341969" y="170"/>
                    <a:pt x="360810" y="7268"/>
                  </a:cubicBezTo>
                  <a:cubicBezTo>
                    <a:pt x="366438" y="9379"/>
                    <a:pt x="371915" y="11552"/>
                    <a:pt x="377191" y="13663"/>
                  </a:cubicBezTo>
                  <a:cubicBezTo>
                    <a:pt x="379930" y="14579"/>
                    <a:pt x="382743" y="15634"/>
                    <a:pt x="385418" y="16753"/>
                  </a:cubicBezTo>
                  <a:cubicBezTo>
                    <a:pt x="389138" y="18235"/>
                    <a:pt x="392516" y="19705"/>
                    <a:pt x="395607" y="20974"/>
                  </a:cubicBezTo>
                  <a:cubicBezTo>
                    <a:pt x="398207" y="21954"/>
                    <a:pt x="400808" y="22945"/>
                    <a:pt x="403344" y="24139"/>
                  </a:cubicBezTo>
                  <a:cubicBezTo>
                    <a:pt x="481932" y="59361"/>
                    <a:pt x="560092" y="135220"/>
                    <a:pt x="560092" y="135220"/>
                  </a:cubicBezTo>
                  <a:lnTo>
                    <a:pt x="689430" y="210099"/>
                  </a:lnTo>
                  <a:cubicBezTo>
                    <a:pt x="689355" y="210312"/>
                    <a:pt x="689355" y="210664"/>
                    <a:pt x="689292" y="210866"/>
                  </a:cubicBezTo>
                  <a:cubicBezTo>
                    <a:pt x="688662" y="218390"/>
                    <a:pt x="681832" y="281375"/>
                    <a:pt x="634033" y="354122"/>
                  </a:cubicBezTo>
                  <a:cubicBezTo>
                    <a:pt x="632690" y="356371"/>
                    <a:pt x="631294" y="358481"/>
                    <a:pt x="629888" y="36059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6689974" y="2175127"/>
              <a:ext cx="73655" cy="248469"/>
            </a:xfrm>
            <a:custGeom>
              <a:rect b="b" l="l" r="r" t="t"/>
              <a:pathLst>
                <a:path extrusionOk="0" h="492017" w="145852">
                  <a:moveTo>
                    <a:pt x="48408" y="492017"/>
                  </a:moveTo>
                  <a:cubicBezTo>
                    <a:pt x="46873" y="492017"/>
                    <a:pt x="45317" y="491836"/>
                    <a:pt x="43761" y="491452"/>
                  </a:cubicBezTo>
                  <a:cubicBezTo>
                    <a:pt x="33307" y="488916"/>
                    <a:pt x="26848" y="478440"/>
                    <a:pt x="29235" y="467985"/>
                  </a:cubicBezTo>
                  <a:cubicBezTo>
                    <a:pt x="28745" y="465289"/>
                    <a:pt x="23437" y="458425"/>
                    <a:pt x="20240" y="454301"/>
                  </a:cubicBezTo>
                  <a:cubicBezTo>
                    <a:pt x="9328" y="440191"/>
                    <a:pt x="-7170" y="418876"/>
                    <a:pt x="3391" y="389856"/>
                  </a:cubicBezTo>
                  <a:cubicBezTo>
                    <a:pt x="19495" y="345852"/>
                    <a:pt x="18908" y="314338"/>
                    <a:pt x="18354" y="283858"/>
                  </a:cubicBezTo>
                  <a:cubicBezTo>
                    <a:pt x="17630" y="244895"/>
                    <a:pt x="16958" y="208106"/>
                    <a:pt x="50401" y="159103"/>
                  </a:cubicBezTo>
                  <a:cubicBezTo>
                    <a:pt x="101652" y="83862"/>
                    <a:pt x="106565" y="18970"/>
                    <a:pt x="106607" y="18320"/>
                  </a:cubicBezTo>
                  <a:cubicBezTo>
                    <a:pt x="107343" y="7502"/>
                    <a:pt x="116998" y="-661"/>
                    <a:pt x="127527" y="42"/>
                  </a:cubicBezTo>
                  <a:cubicBezTo>
                    <a:pt x="138366" y="767"/>
                    <a:pt x="146551" y="10145"/>
                    <a:pt x="145805" y="20973"/>
                  </a:cubicBezTo>
                  <a:cubicBezTo>
                    <a:pt x="145602" y="24043"/>
                    <a:pt x="140061" y="97258"/>
                    <a:pt x="82852" y="181238"/>
                  </a:cubicBezTo>
                  <a:cubicBezTo>
                    <a:pt x="56465" y="219903"/>
                    <a:pt x="56977" y="247815"/>
                    <a:pt x="57616" y="283133"/>
                  </a:cubicBezTo>
                  <a:cubicBezTo>
                    <a:pt x="58212" y="315628"/>
                    <a:pt x="58895" y="352470"/>
                    <a:pt x="40287" y="403327"/>
                  </a:cubicBezTo>
                  <a:cubicBezTo>
                    <a:pt x="37591" y="410766"/>
                    <a:pt x="40500" y="416297"/>
                    <a:pt x="51296" y="430247"/>
                  </a:cubicBezTo>
                  <a:cubicBezTo>
                    <a:pt x="60632" y="442311"/>
                    <a:pt x="72249" y="457317"/>
                    <a:pt x="67474" y="476990"/>
                  </a:cubicBezTo>
                  <a:cubicBezTo>
                    <a:pt x="65289" y="485985"/>
                    <a:pt x="57254" y="492017"/>
                    <a:pt x="48397" y="4920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6407852" y="2124776"/>
              <a:ext cx="189205" cy="68690"/>
            </a:xfrm>
            <a:custGeom>
              <a:rect b="b" l="l" r="r" t="t"/>
              <a:pathLst>
                <a:path extrusionOk="0" h="136020" w="374663">
                  <a:moveTo>
                    <a:pt x="223176" y="100821"/>
                  </a:moveTo>
                  <a:cubicBezTo>
                    <a:pt x="229708" y="107535"/>
                    <a:pt x="293951" y="132441"/>
                    <a:pt x="299056" y="134157"/>
                  </a:cubicBezTo>
                  <a:cubicBezTo>
                    <a:pt x="323365" y="142342"/>
                    <a:pt x="384752" y="122157"/>
                    <a:pt x="373241" y="100949"/>
                  </a:cubicBezTo>
                  <a:cubicBezTo>
                    <a:pt x="370438" y="95801"/>
                    <a:pt x="380371" y="93180"/>
                    <a:pt x="309799" y="85592"/>
                  </a:cubicBezTo>
                  <a:cubicBezTo>
                    <a:pt x="310108" y="84910"/>
                    <a:pt x="310374" y="83918"/>
                    <a:pt x="310651" y="82991"/>
                  </a:cubicBezTo>
                  <a:cubicBezTo>
                    <a:pt x="290146" y="74721"/>
                    <a:pt x="264270" y="63701"/>
                    <a:pt x="260253" y="59577"/>
                  </a:cubicBezTo>
                  <a:cubicBezTo>
                    <a:pt x="179192" y="24674"/>
                    <a:pt x="59265" y="-20662"/>
                    <a:pt x="24107" y="10330"/>
                  </a:cubicBezTo>
                  <a:cubicBezTo>
                    <a:pt x="3347" y="28628"/>
                    <a:pt x="171" y="31623"/>
                    <a:pt x="0" y="44731"/>
                  </a:cubicBezTo>
                  <a:cubicBezTo>
                    <a:pt x="45688" y="29609"/>
                    <a:pt x="150108" y="69350"/>
                    <a:pt x="223176" y="100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6396320" y="2069992"/>
              <a:ext cx="368009" cy="353828"/>
            </a:xfrm>
            <a:custGeom>
              <a:rect b="b" l="l" r="r" t="t"/>
              <a:pathLst>
                <a:path extrusionOk="0" h="700649" w="728730">
                  <a:moveTo>
                    <a:pt x="631319" y="700628"/>
                  </a:moveTo>
                  <a:cubicBezTo>
                    <a:pt x="628291" y="700628"/>
                    <a:pt x="625276" y="699924"/>
                    <a:pt x="622505" y="698539"/>
                  </a:cubicBezTo>
                  <a:cubicBezTo>
                    <a:pt x="603321" y="688905"/>
                    <a:pt x="556515" y="672386"/>
                    <a:pt x="511263" y="656400"/>
                  </a:cubicBezTo>
                  <a:cubicBezTo>
                    <a:pt x="452595" y="635682"/>
                    <a:pt x="415944" y="622488"/>
                    <a:pt x="401631" y="614069"/>
                  </a:cubicBezTo>
                  <a:cubicBezTo>
                    <a:pt x="398850" y="613280"/>
                    <a:pt x="382427" y="611916"/>
                    <a:pt x="369222" y="610818"/>
                  </a:cubicBezTo>
                  <a:cubicBezTo>
                    <a:pt x="327467" y="607365"/>
                    <a:pt x="264386" y="602133"/>
                    <a:pt x="217973" y="577493"/>
                  </a:cubicBezTo>
                  <a:cubicBezTo>
                    <a:pt x="204928" y="570608"/>
                    <a:pt x="192780" y="563436"/>
                    <a:pt x="180918" y="555581"/>
                  </a:cubicBezTo>
                  <a:cubicBezTo>
                    <a:pt x="179533" y="554718"/>
                    <a:pt x="177827" y="553546"/>
                    <a:pt x="176143" y="552384"/>
                  </a:cubicBezTo>
                  <a:lnTo>
                    <a:pt x="173181" y="550370"/>
                  </a:lnTo>
                  <a:cubicBezTo>
                    <a:pt x="163248" y="543528"/>
                    <a:pt x="153475" y="536100"/>
                    <a:pt x="142754" y="527318"/>
                  </a:cubicBezTo>
                  <a:cubicBezTo>
                    <a:pt x="141124" y="526028"/>
                    <a:pt x="139301" y="524398"/>
                    <a:pt x="137521" y="522810"/>
                  </a:cubicBezTo>
                  <a:lnTo>
                    <a:pt x="136274" y="521701"/>
                  </a:lnTo>
                  <a:cubicBezTo>
                    <a:pt x="94657" y="483271"/>
                    <a:pt x="76252" y="428226"/>
                    <a:pt x="85492" y="370410"/>
                  </a:cubicBezTo>
                  <a:cubicBezTo>
                    <a:pt x="85737" y="368748"/>
                    <a:pt x="86057" y="366893"/>
                    <a:pt x="86440" y="365220"/>
                  </a:cubicBezTo>
                  <a:cubicBezTo>
                    <a:pt x="91417" y="337095"/>
                    <a:pt x="103237" y="309034"/>
                    <a:pt x="120715" y="284032"/>
                  </a:cubicBezTo>
                  <a:cubicBezTo>
                    <a:pt x="50930" y="237470"/>
                    <a:pt x="24244" y="216997"/>
                    <a:pt x="21367" y="214770"/>
                  </a:cubicBezTo>
                  <a:cubicBezTo>
                    <a:pt x="21164" y="214621"/>
                    <a:pt x="20951" y="214450"/>
                    <a:pt x="20770" y="214290"/>
                  </a:cubicBezTo>
                  <a:cubicBezTo>
                    <a:pt x="19097" y="213097"/>
                    <a:pt x="17179" y="211370"/>
                    <a:pt x="15569" y="208930"/>
                  </a:cubicBezTo>
                  <a:cubicBezTo>
                    <a:pt x="9580" y="201907"/>
                    <a:pt x="-630" y="186763"/>
                    <a:pt x="31" y="165661"/>
                  </a:cubicBezTo>
                  <a:cubicBezTo>
                    <a:pt x="691" y="144304"/>
                    <a:pt x="12116" y="123703"/>
                    <a:pt x="33985" y="104435"/>
                  </a:cubicBezTo>
                  <a:cubicBezTo>
                    <a:pt x="67833" y="74466"/>
                    <a:pt x="147071" y="88576"/>
                    <a:pt x="290838" y="150208"/>
                  </a:cubicBezTo>
                  <a:cubicBezTo>
                    <a:pt x="292788" y="151039"/>
                    <a:pt x="294568" y="152169"/>
                    <a:pt x="296145" y="153565"/>
                  </a:cubicBezTo>
                  <a:cubicBezTo>
                    <a:pt x="305182" y="159533"/>
                    <a:pt x="356412" y="180006"/>
                    <a:pt x="365247" y="183033"/>
                  </a:cubicBezTo>
                  <a:cubicBezTo>
                    <a:pt x="372196" y="185399"/>
                    <a:pt x="376448" y="183246"/>
                    <a:pt x="377172" y="182372"/>
                  </a:cubicBezTo>
                  <a:cubicBezTo>
                    <a:pt x="377130" y="182414"/>
                    <a:pt x="377066" y="182340"/>
                    <a:pt x="376938" y="182084"/>
                  </a:cubicBezTo>
                  <a:cubicBezTo>
                    <a:pt x="372569" y="177715"/>
                    <a:pt x="361837" y="167888"/>
                    <a:pt x="350508" y="157540"/>
                  </a:cubicBezTo>
                  <a:cubicBezTo>
                    <a:pt x="299961" y="111277"/>
                    <a:pt x="286841" y="98125"/>
                    <a:pt x="283015" y="89919"/>
                  </a:cubicBezTo>
                  <a:cubicBezTo>
                    <a:pt x="278561" y="83376"/>
                    <a:pt x="273349" y="74253"/>
                    <a:pt x="270408" y="64150"/>
                  </a:cubicBezTo>
                  <a:cubicBezTo>
                    <a:pt x="264162" y="41450"/>
                    <a:pt x="270653" y="22011"/>
                    <a:pt x="288141" y="10543"/>
                  </a:cubicBezTo>
                  <a:cubicBezTo>
                    <a:pt x="288728" y="10170"/>
                    <a:pt x="289324" y="9819"/>
                    <a:pt x="289943" y="9499"/>
                  </a:cubicBezTo>
                  <a:cubicBezTo>
                    <a:pt x="297370" y="5034"/>
                    <a:pt x="306781" y="2050"/>
                    <a:pt x="318121" y="728"/>
                  </a:cubicBezTo>
                  <a:cubicBezTo>
                    <a:pt x="318632" y="632"/>
                    <a:pt x="319133" y="568"/>
                    <a:pt x="319655" y="526"/>
                  </a:cubicBezTo>
                  <a:cubicBezTo>
                    <a:pt x="335822" y="-999"/>
                    <a:pt x="355847" y="781"/>
                    <a:pt x="380626" y="6003"/>
                  </a:cubicBezTo>
                  <a:cubicBezTo>
                    <a:pt x="388757" y="8210"/>
                    <a:pt x="396164" y="10682"/>
                    <a:pt x="403848" y="13623"/>
                  </a:cubicBezTo>
                  <a:cubicBezTo>
                    <a:pt x="406246" y="14402"/>
                    <a:pt x="409539" y="15638"/>
                    <a:pt x="412662" y="16949"/>
                  </a:cubicBezTo>
                  <a:lnTo>
                    <a:pt x="422690" y="21105"/>
                  </a:lnTo>
                  <a:cubicBezTo>
                    <a:pt x="425419" y="22139"/>
                    <a:pt x="428445" y="23300"/>
                    <a:pt x="431397" y="24696"/>
                  </a:cubicBezTo>
                  <a:cubicBezTo>
                    <a:pt x="506169" y="58203"/>
                    <a:pt x="579044" y="125771"/>
                    <a:pt x="591620" y="137718"/>
                  </a:cubicBezTo>
                  <a:lnTo>
                    <a:pt x="718921" y="211402"/>
                  </a:lnTo>
                  <a:cubicBezTo>
                    <a:pt x="726318" y="215687"/>
                    <a:pt x="730005" y="224170"/>
                    <a:pt x="728332" y="232323"/>
                  </a:cubicBezTo>
                  <a:cubicBezTo>
                    <a:pt x="728301" y="232536"/>
                    <a:pt x="728258" y="232749"/>
                    <a:pt x="728226" y="232962"/>
                  </a:cubicBezTo>
                  <a:lnTo>
                    <a:pt x="728226" y="232962"/>
                  </a:lnTo>
                  <a:cubicBezTo>
                    <a:pt x="717984" y="285226"/>
                    <a:pt x="696339" y="341252"/>
                    <a:pt x="670324" y="382858"/>
                  </a:cubicBezTo>
                  <a:cubicBezTo>
                    <a:pt x="669035" y="385042"/>
                    <a:pt x="667457" y="387451"/>
                    <a:pt x="665838" y="389860"/>
                  </a:cubicBezTo>
                  <a:cubicBezTo>
                    <a:pt x="639300" y="428674"/>
                    <a:pt x="639802" y="456596"/>
                    <a:pt x="640463" y="491957"/>
                  </a:cubicBezTo>
                  <a:cubicBezTo>
                    <a:pt x="641049" y="524430"/>
                    <a:pt x="641720" y="561240"/>
                    <a:pt x="623176" y="612033"/>
                  </a:cubicBezTo>
                  <a:cubicBezTo>
                    <a:pt x="620459" y="619483"/>
                    <a:pt x="623389" y="625025"/>
                    <a:pt x="634217" y="638975"/>
                  </a:cubicBezTo>
                  <a:cubicBezTo>
                    <a:pt x="643553" y="651028"/>
                    <a:pt x="655170" y="666034"/>
                    <a:pt x="650364" y="685665"/>
                  </a:cubicBezTo>
                  <a:cubicBezTo>
                    <a:pt x="648946" y="691473"/>
                    <a:pt x="644960" y="696322"/>
                    <a:pt x="639524" y="698837"/>
                  </a:cubicBezTo>
                  <a:cubicBezTo>
                    <a:pt x="636914" y="700042"/>
                    <a:pt x="634089" y="700649"/>
                    <a:pt x="631287" y="700649"/>
                  </a:cubicBezTo>
                  <a:close/>
                  <a:moveTo>
                    <a:pt x="46742" y="184663"/>
                  </a:moveTo>
                  <a:cubicBezTo>
                    <a:pt x="53254" y="189629"/>
                    <a:pt x="81591" y="210763"/>
                    <a:pt x="149138" y="255780"/>
                  </a:cubicBezTo>
                  <a:cubicBezTo>
                    <a:pt x="149447" y="255982"/>
                    <a:pt x="150502" y="256675"/>
                    <a:pt x="150801" y="256898"/>
                  </a:cubicBezTo>
                  <a:cubicBezTo>
                    <a:pt x="158430" y="261918"/>
                    <a:pt x="163462" y="268952"/>
                    <a:pt x="164814" y="277158"/>
                  </a:cubicBezTo>
                  <a:cubicBezTo>
                    <a:pt x="166008" y="284437"/>
                    <a:pt x="164015" y="291887"/>
                    <a:pt x="159199" y="298132"/>
                  </a:cubicBezTo>
                  <a:cubicBezTo>
                    <a:pt x="141464" y="320608"/>
                    <a:pt x="129678" y="346474"/>
                    <a:pt x="124956" y="373053"/>
                  </a:cubicBezTo>
                  <a:cubicBezTo>
                    <a:pt x="124583" y="374769"/>
                    <a:pt x="124476" y="375589"/>
                    <a:pt x="124359" y="376389"/>
                  </a:cubicBezTo>
                  <a:cubicBezTo>
                    <a:pt x="117208" y="421192"/>
                    <a:pt x="131180" y="463459"/>
                    <a:pt x="162673" y="492543"/>
                  </a:cubicBezTo>
                  <a:lnTo>
                    <a:pt x="163781" y="493545"/>
                  </a:lnTo>
                  <a:cubicBezTo>
                    <a:pt x="164975" y="494621"/>
                    <a:pt x="166189" y="495730"/>
                    <a:pt x="167447" y="496721"/>
                  </a:cubicBezTo>
                  <a:cubicBezTo>
                    <a:pt x="177699" y="505130"/>
                    <a:pt x="186375" y="511716"/>
                    <a:pt x="194996" y="517673"/>
                  </a:cubicBezTo>
                  <a:cubicBezTo>
                    <a:pt x="195828" y="518195"/>
                    <a:pt x="197160" y="519112"/>
                    <a:pt x="198524" y="520050"/>
                  </a:cubicBezTo>
                  <a:cubicBezTo>
                    <a:pt x="199707" y="520881"/>
                    <a:pt x="200921" y="521723"/>
                    <a:pt x="202211" y="522533"/>
                  </a:cubicBezTo>
                  <a:cubicBezTo>
                    <a:pt x="213401" y="529929"/>
                    <a:pt x="224443" y="536451"/>
                    <a:pt x="236379" y="542760"/>
                  </a:cubicBezTo>
                  <a:cubicBezTo>
                    <a:pt x="275694" y="563638"/>
                    <a:pt x="333925" y="568466"/>
                    <a:pt x="372473" y="571653"/>
                  </a:cubicBezTo>
                  <a:cubicBezTo>
                    <a:pt x="400331" y="573954"/>
                    <a:pt x="412992" y="575180"/>
                    <a:pt x="421518" y="580168"/>
                  </a:cubicBezTo>
                  <a:cubicBezTo>
                    <a:pt x="433646" y="587308"/>
                    <a:pt x="481838" y="604328"/>
                    <a:pt x="524361" y="619344"/>
                  </a:cubicBezTo>
                  <a:cubicBezTo>
                    <a:pt x="546774" y="627263"/>
                    <a:pt x="569570" y="635320"/>
                    <a:pt x="589542" y="642726"/>
                  </a:cubicBezTo>
                  <a:cubicBezTo>
                    <a:pt x="583382" y="630715"/>
                    <a:pt x="579928" y="616019"/>
                    <a:pt x="586323" y="598530"/>
                  </a:cubicBezTo>
                  <a:cubicBezTo>
                    <a:pt x="602352" y="554611"/>
                    <a:pt x="601766" y="523108"/>
                    <a:pt x="601212" y="492650"/>
                  </a:cubicBezTo>
                  <a:cubicBezTo>
                    <a:pt x="600508" y="453654"/>
                    <a:pt x="599826" y="416823"/>
                    <a:pt x="633343" y="367788"/>
                  </a:cubicBezTo>
                  <a:cubicBezTo>
                    <a:pt x="634462" y="366126"/>
                    <a:pt x="635678" y="364314"/>
                    <a:pt x="636817" y="362385"/>
                  </a:cubicBezTo>
                  <a:cubicBezTo>
                    <a:pt x="658186" y="328207"/>
                    <a:pt x="676814" y="281794"/>
                    <a:pt x="686949" y="238248"/>
                  </a:cubicBezTo>
                  <a:lnTo>
                    <a:pt x="569954" y="170521"/>
                  </a:lnTo>
                  <a:cubicBezTo>
                    <a:pt x="568557" y="169711"/>
                    <a:pt x="567268" y="168730"/>
                    <a:pt x="566117" y="167622"/>
                  </a:cubicBezTo>
                  <a:cubicBezTo>
                    <a:pt x="565349" y="166887"/>
                    <a:pt x="489416" y="93724"/>
                    <a:pt x="415006" y="60367"/>
                  </a:cubicBezTo>
                  <a:cubicBezTo>
                    <a:pt x="412662" y="59258"/>
                    <a:pt x="410584" y="58491"/>
                    <a:pt x="408548" y="57724"/>
                  </a:cubicBezTo>
                  <a:lnTo>
                    <a:pt x="397848" y="53311"/>
                  </a:lnTo>
                  <a:cubicBezTo>
                    <a:pt x="395301" y="52256"/>
                    <a:pt x="392977" y="51372"/>
                    <a:pt x="390697" y="50615"/>
                  </a:cubicBezTo>
                  <a:cubicBezTo>
                    <a:pt x="383333" y="47823"/>
                    <a:pt x="377172" y="45766"/>
                    <a:pt x="371386" y="44157"/>
                  </a:cubicBezTo>
                  <a:cubicBezTo>
                    <a:pt x="352288" y="40171"/>
                    <a:pt x="335940" y="38551"/>
                    <a:pt x="323865" y="39595"/>
                  </a:cubicBezTo>
                  <a:cubicBezTo>
                    <a:pt x="323513" y="39649"/>
                    <a:pt x="323161" y="39702"/>
                    <a:pt x="322810" y="39744"/>
                  </a:cubicBezTo>
                  <a:lnTo>
                    <a:pt x="322810" y="39744"/>
                  </a:lnTo>
                  <a:cubicBezTo>
                    <a:pt x="317172" y="40395"/>
                    <a:pt x="312760" y="41663"/>
                    <a:pt x="309669" y="43528"/>
                  </a:cubicBezTo>
                  <a:cubicBezTo>
                    <a:pt x="309541" y="43592"/>
                    <a:pt x="309382" y="43688"/>
                    <a:pt x="309189" y="43794"/>
                  </a:cubicBezTo>
                  <a:cubicBezTo>
                    <a:pt x="307836" y="44796"/>
                    <a:pt x="306440" y="46736"/>
                    <a:pt x="308284" y="53461"/>
                  </a:cubicBezTo>
                  <a:cubicBezTo>
                    <a:pt x="309616" y="58033"/>
                    <a:pt x="312685" y="63873"/>
                    <a:pt x="316863" y="69628"/>
                  </a:cubicBezTo>
                  <a:cubicBezTo>
                    <a:pt x="317588" y="70640"/>
                    <a:pt x="318217" y="71716"/>
                    <a:pt x="318750" y="72836"/>
                  </a:cubicBezTo>
                  <a:cubicBezTo>
                    <a:pt x="325538" y="81351"/>
                    <a:pt x="358906" y="111874"/>
                    <a:pt x="377109" y="128542"/>
                  </a:cubicBezTo>
                  <a:cubicBezTo>
                    <a:pt x="390612" y="140904"/>
                    <a:pt x="401301" y="150677"/>
                    <a:pt x="405894" y="155398"/>
                  </a:cubicBezTo>
                  <a:cubicBezTo>
                    <a:pt x="406289" y="155814"/>
                    <a:pt x="406673" y="156229"/>
                    <a:pt x="407045" y="156677"/>
                  </a:cubicBezTo>
                  <a:cubicBezTo>
                    <a:pt x="408260" y="158052"/>
                    <a:pt x="409795" y="159757"/>
                    <a:pt x="411095" y="162304"/>
                  </a:cubicBezTo>
                  <a:cubicBezTo>
                    <a:pt x="419312" y="177480"/>
                    <a:pt x="417937" y="195022"/>
                    <a:pt x="407291" y="207662"/>
                  </a:cubicBezTo>
                  <a:cubicBezTo>
                    <a:pt x="394938" y="222337"/>
                    <a:pt x="373485" y="227261"/>
                    <a:pt x="352768" y="220259"/>
                  </a:cubicBezTo>
                  <a:cubicBezTo>
                    <a:pt x="352203" y="220067"/>
                    <a:pt x="293257" y="198518"/>
                    <a:pt x="273680" y="185580"/>
                  </a:cubicBezTo>
                  <a:cubicBezTo>
                    <a:pt x="103513" y="112822"/>
                    <a:pt x="67140" y="127582"/>
                    <a:pt x="60053" y="133881"/>
                  </a:cubicBezTo>
                  <a:cubicBezTo>
                    <a:pt x="46806" y="145551"/>
                    <a:pt x="39655" y="156943"/>
                    <a:pt x="39346" y="166876"/>
                  </a:cubicBezTo>
                  <a:cubicBezTo>
                    <a:pt x="39069" y="176020"/>
                    <a:pt x="44643" y="182521"/>
                    <a:pt x="46039" y="184013"/>
                  </a:cubicBezTo>
                  <a:cubicBezTo>
                    <a:pt x="46284" y="184226"/>
                    <a:pt x="46529" y="184450"/>
                    <a:pt x="46763" y="184674"/>
                  </a:cubicBezTo>
                  <a:close/>
                  <a:moveTo>
                    <a:pt x="296486" y="153831"/>
                  </a:moveTo>
                  <a:cubicBezTo>
                    <a:pt x="296742" y="154076"/>
                    <a:pt x="297008" y="154332"/>
                    <a:pt x="297254" y="154588"/>
                  </a:cubicBezTo>
                  <a:cubicBezTo>
                    <a:pt x="297040" y="154375"/>
                    <a:pt x="296795" y="154108"/>
                    <a:pt x="296486" y="153831"/>
                  </a:cubicBezTo>
                  <a:close/>
                  <a:moveTo>
                    <a:pt x="320465" y="79155"/>
                  </a:moveTo>
                  <a:cubicBezTo>
                    <a:pt x="320465" y="79155"/>
                    <a:pt x="320476" y="79177"/>
                    <a:pt x="320476" y="79187"/>
                  </a:cubicBezTo>
                  <a:cubicBezTo>
                    <a:pt x="320476" y="79187"/>
                    <a:pt x="320465" y="79166"/>
                    <a:pt x="320465" y="79155"/>
                  </a:cubicBezTo>
                  <a:close/>
                  <a:moveTo>
                    <a:pt x="320465" y="79113"/>
                  </a:moveTo>
                  <a:lnTo>
                    <a:pt x="320465" y="79134"/>
                  </a:lnTo>
                  <a:lnTo>
                    <a:pt x="320465" y="791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6403052" y="2160215"/>
              <a:ext cx="135496" cy="85048"/>
            </a:xfrm>
            <a:custGeom>
              <a:rect b="b" l="l" r="r" t="t"/>
              <a:pathLst>
                <a:path extrusionOk="0" h="168411" w="268309">
                  <a:moveTo>
                    <a:pt x="248668" y="168390"/>
                  </a:moveTo>
                  <a:cubicBezTo>
                    <a:pt x="246463" y="168390"/>
                    <a:pt x="244214" y="168017"/>
                    <a:pt x="242019" y="167228"/>
                  </a:cubicBezTo>
                  <a:cubicBezTo>
                    <a:pt x="197545" y="151232"/>
                    <a:pt x="155214" y="132240"/>
                    <a:pt x="116177" y="110755"/>
                  </a:cubicBezTo>
                  <a:cubicBezTo>
                    <a:pt x="115729" y="110510"/>
                    <a:pt x="115281" y="110243"/>
                    <a:pt x="114855" y="109956"/>
                  </a:cubicBezTo>
                  <a:lnTo>
                    <a:pt x="114823" y="109956"/>
                  </a:lnTo>
                  <a:cubicBezTo>
                    <a:pt x="47671" y="72644"/>
                    <a:pt x="12758" y="40385"/>
                    <a:pt x="6438" y="34289"/>
                  </a:cubicBezTo>
                  <a:cubicBezTo>
                    <a:pt x="4615" y="32530"/>
                    <a:pt x="2718" y="29940"/>
                    <a:pt x="1695" y="27638"/>
                  </a:cubicBezTo>
                  <a:cubicBezTo>
                    <a:pt x="-2706" y="17727"/>
                    <a:pt x="1759" y="6110"/>
                    <a:pt x="11671" y="1709"/>
                  </a:cubicBezTo>
                  <a:cubicBezTo>
                    <a:pt x="19770" y="-1904"/>
                    <a:pt x="28935" y="419"/>
                    <a:pt x="34445" y="6718"/>
                  </a:cubicBezTo>
                  <a:cubicBezTo>
                    <a:pt x="39678" y="11684"/>
                    <a:pt x="72257" y="41429"/>
                    <a:pt x="134390" y="75874"/>
                  </a:cubicBezTo>
                  <a:cubicBezTo>
                    <a:pt x="134837" y="76108"/>
                    <a:pt x="135253" y="76364"/>
                    <a:pt x="135669" y="76630"/>
                  </a:cubicBezTo>
                  <a:cubicBezTo>
                    <a:pt x="172756" y="96996"/>
                    <a:pt x="212998" y="115039"/>
                    <a:pt x="255308" y="130258"/>
                  </a:cubicBezTo>
                  <a:cubicBezTo>
                    <a:pt x="265518" y="133935"/>
                    <a:pt x="270825" y="145189"/>
                    <a:pt x="267137" y="155398"/>
                  </a:cubicBezTo>
                  <a:cubicBezTo>
                    <a:pt x="264271" y="163423"/>
                    <a:pt x="256715" y="168411"/>
                    <a:pt x="248658" y="1684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6439627" y="2246304"/>
              <a:ext cx="103375" cy="60539"/>
            </a:xfrm>
            <a:custGeom>
              <a:rect b="b" l="l" r="r" t="t"/>
              <a:pathLst>
                <a:path extrusionOk="0" h="119879" w="204702">
                  <a:moveTo>
                    <a:pt x="185051" y="119879"/>
                  </a:moveTo>
                  <a:cubicBezTo>
                    <a:pt x="182824" y="119879"/>
                    <a:pt x="180564" y="119496"/>
                    <a:pt x="178358" y="118696"/>
                  </a:cubicBezTo>
                  <a:cubicBezTo>
                    <a:pt x="115671" y="95986"/>
                    <a:pt x="58687" y="68213"/>
                    <a:pt x="9002" y="36155"/>
                  </a:cubicBezTo>
                  <a:cubicBezTo>
                    <a:pt x="-121" y="30272"/>
                    <a:pt x="-2742" y="18113"/>
                    <a:pt x="3140" y="8990"/>
                  </a:cubicBezTo>
                  <a:cubicBezTo>
                    <a:pt x="9034" y="-133"/>
                    <a:pt x="21205" y="-2733"/>
                    <a:pt x="30306" y="3139"/>
                  </a:cubicBezTo>
                  <a:cubicBezTo>
                    <a:pt x="77508" y="33598"/>
                    <a:pt x="131828" y="60039"/>
                    <a:pt x="191743" y="81747"/>
                  </a:cubicBezTo>
                  <a:cubicBezTo>
                    <a:pt x="201953" y="85446"/>
                    <a:pt x="207218" y="96710"/>
                    <a:pt x="203520" y="106910"/>
                  </a:cubicBezTo>
                  <a:cubicBezTo>
                    <a:pt x="200632" y="114903"/>
                    <a:pt x="193087" y="119869"/>
                    <a:pt x="185051" y="1198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6415407" y="2117012"/>
              <a:ext cx="61969" cy="90946"/>
            </a:xfrm>
            <a:custGeom>
              <a:rect b="b" l="l" r="r" t="t"/>
              <a:pathLst>
                <a:path extrusionOk="0" h="180091" w="122710">
                  <a:moveTo>
                    <a:pt x="97471" y="180092"/>
                  </a:moveTo>
                  <a:cubicBezTo>
                    <a:pt x="94987" y="180092"/>
                    <a:pt x="92451" y="179612"/>
                    <a:pt x="90010" y="178610"/>
                  </a:cubicBezTo>
                  <a:cubicBezTo>
                    <a:pt x="80003" y="174507"/>
                    <a:pt x="75218" y="163104"/>
                    <a:pt x="79246" y="153086"/>
                  </a:cubicBezTo>
                  <a:cubicBezTo>
                    <a:pt x="79907" y="151381"/>
                    <a:pt x="93271" y="116041"/>
                    <a:pt x="68813" y="84826"/>
                  </a:cubicBezTo>
                  <a:cubicBezTo>
                    <a:pt x="40826" y="49166"/>
                    <a:pt x="12936" y="38147"/>
                    <a:pt x="12659" y="38040"/>
                  </a:cubicBezTo>
                  <a:cubicBezTo>
                    <a:pt x="2588" y="34161"/>
                    <a:pt x="-2549" y="22864"/>
                    <a:pt x="1256" y="12761"/>
                  </a:cubicBezTo>
                  <a:cubicBezTo>
                    <a:pt x="5050" y="2647"/>
                    <a:pt x="16219" y="-2500"/>
                    <a:pt x="26333" y="1198"/>
                  </a:cubicBezTo>
                  <a:cubicBezTo>
                    <a:pt x="27867" y="1763"/>
                    <a:pt x="64369" y="15521"/>
                    <a:pt x="99719" y="60591"/>
                  </a:cubicBezTo>
                  <a:cubicBezTo>
                    <a:pt x="138629" y="110222"/>
                    <a:pt x="116589" y="165566"/>
                    <a:pt x="115641" y="167900"/>
                  </a:cubicBezTo>
                  <a:cubicBezTo>
                    <a:pt x="112529" y="175499"/>
                    <a:pt x="105187" y="180092"/>
                    <a:pt x="97471" y="1800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6540969" y="2099331"/>
              <a:ext cx="103168" cy="32682"/>
            </a:xfrm>
            <a:custGeom>
              <a:rect b="b" l="l" r="r" t="t"/>
              <a:pathLst>
                <a:path extrusionOk="0" h="64717" w="204294">
                  <a:moveTo>
                    <a:pt x="86971" y="64717"/>
                  </a:moveTo>
                  <a:cubicBezTo>
                    <a:pt x="54338" y="64717"/>
                    <a:pt x="23549" y="58813"/>
                    <a:pt x="7457" y="46078"/>
                  </a:cubicBezTo>
                  <a:cubicBezTo>
                    <a:pt x="-1059" y="39342"/>
                    <a:pt x="-2487" y="26990"/>
                    <a:pt x="4238" y="18475"/>
                  </a:cubicBezTo>
                  <a:cubicBezTo>
                    <a:pt x="10974" y="9981"/>
                    <a:pt x="23315" y="8511"/>
                    <a:pt x="31841" y="15267"/>
                  </a:cubicBezTo>
                  <a:cubicBezTo>
                    <a:pt x="57183" y="35303"/>
                    <a:pt x="156841" y="22408"/>
                    <a:pt x="169534" y="7104"/>
                  </a:cubicBezTo>
                  <a:cubicBezTo>
                    <a:pt x="176461" y="-1251"/>
                    <a:pt x="188844" y="-2403"/>
                    <a:pt x="197189" y="4535"/>
                  </a:cubicBezTo>
                  <a:cubicBezTo>
                    <a:pt x="205544" y="11463"/>
                    <a:pt x="206695" y="23857"/>
                    <a:pt x="199768" y="32202"/>
                  </a:cubicBezTo>
                  <a:cubicBezTo>
                    <a:pt x="182504" y="53016"/>
                    <a:pt x="132915" y="64717"/>
                    <a:pt x="86971" y="647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1"/>
            <p:cNvSpPr/>
            <p:nvPr/>
          </p:nvSpPr>
          <p:spPr>
            <a:xfrm>
              <a:off x="6643306" y="1858835"/>
              <a:ext cx="71771" cy="24274"/>
            </a:xfrm>
            <a:custGeom>
              <a:rect b="b" l="l" r="r" t="t"/>
              <a:pathLst>
                <a:path extrusionOk="0" h="48067" w="142120">
                  <a:moveTo>
                    <a:pt x="122480" y="48067"/>
                  </a:moveTo>
                  <a:cubicBezTo>
                    <a:pt x="121222" y="48067"/>
                    <a:pt x="119943" y="47950"/>
                    <a:pt x="118675" y="47694"/>
                  </a:cubicBezTo>
                  <a:cubicBezTo>
                    <a:pt x="99513" y="43922"/>
                    <a:pt x="37094" y="37847"/>
                    <a:pt x="21736" y="39520"/>
                  </a:cubicBezTo>
                  <a:cubicBezTo>
                    <a:pt x="11142" y="40575"/>
                    <a:pt x="1264" y="32870"/>
                    <a:pt x="113" y="22063"/>
                  </a:cubicBezTo>
                  <a:cubicBezTo>
                    <a:pt x="-1039" y="11267"/>
                    <a:pt x="6773" y="1591"/>
                    <a:pt x="17569" y="440"/>
                  </a:cubicBezTo>
                  <a:cubicBezTo>
                    <a:pt x="39459" y="-1862"/>
                    <a:pt x="107518" y="5449"/>
                    <a:pt x="126264" y="9136"/>
                  </a:cubicBezTo>
                  <a:cubicBezTo>
                    <a:pt x="136921" y="11235"/>
                    <a:pt x="143838" y="21562"/>
                    <a:pt x="141748" y="32209"/>
                  </a:cubicBezTo>
                  <a:cubicBezTo>
                    <a:pt x="139905" y="41577"/>
                    <a:pt x="131698" y="48067"/>
                    <a:pt x="122480" y="480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61"/>
            <p:cNvSpPr/>
            <p:nvPr/>
          </p:nvSpPr>
          <p:spPr>
            <a:xfrm>
              <a:off x="6662444" y="1825640"/>
              <a:ext cx="52581" cy="26387"/>
            </a:xfrm>
            <a:custGeom>
              <a:rect b="b" l="l" r="r" t="t"/>
              <a:pathLst>
                <a:path extrusionOk="0" h="52252" w="104121">
                  <a:moveTo>
                    <a:pt x="84459" y="52253"/>
                  </a:moveTo>
                  <a:cubicBezTo>
                    <a:pt x="80345" y="52253"/>
                    <a:pt x="76221" y="50974"/>
                    <a:pt x="72715" y="48342"/>
                  </a:cubicBezTo>
                  <a:cubicBezTo>
                    <a:pt x="64860" y="44590"/>
                    <a:pt x="30213" y="39304"/>
                    <a:pt x="19652" y="39304"/>
                  </a:cubicBezTo>
                  <a:cubicBezTo>
                    <a:pt x="9091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cubicBezTo>
                    <a:pt x="20217" y="0"/>
                    <a:pt x="80441" y="3272"/>
                    <a:pt x="97259" y="17680"/>
                  </a:cubicBezTo>
                  <a:cubicBezTo>
                    <a:pt x="105497" y="24746"/>
                    <a:pt x="106456" y="37141"/>
                    <a:pt x="99390" y="45390"/>
                  </a:cubicBezTo>
                  <a:cubicBezTo>
                    <a:pt x="95511" y="49930"/>
                    <a:pt x="90001" y="52253"/>
                    <a:pt x="84459" y="52253"/>
                  </a:cubicBezTo>
                  <a:close/>
                  <a:moveTo>
                    <a:pt x="73088" y="48534"/>
                  </a:moveTo>
                  <a:lnTo>
                    <a:pt x="73237" y="48534"/>
                  </a:lnTo>
                  <a:lnTo>
                    <a:pt x="73088" y="48534"/>
                  </a:lnTo>
                  <a:close/>
                  <a:moveTo>
                    <a:pt x="71691" y="47532"/>
                  </a:moveTo>
                  <a:cubicBezTo>
                    <a:pt x="71691" y="47532"/>
                    <a:pt x="71703" y="47542"/>
                    <a:pt x="71724" y="47553"/>
                  </a:cubicBezTo>
                  <a:cubicBezTo>
                    <a:pt x="71713" y="47553"/>
                    <a:pt x="71713" y="47542"/>
                    <a:pt x="71691" y="475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61"/>
            <p:cNvSpPr/>
            <p:nvPr/>
          </p:nvSpPr>
          <p:spPr>
            <a:xfrm>
              <a:off x="6996521" y="1465195"/>
              <a:ext cx="501855" cy="289691"/>
            </a:xfrm>
            <a:custGeom>
              <a:rect b="b" l="l" r="r" t="t"/>
              <a:pathLst>
                <a:path extrusionOk="0" h="573645" w="993773">
                  <a:moveTo>
                    <a:pt x="975029" y="221419"/>
                  </a:moveTo>
                  <a:cubicBezTo>
                    <a:pt x="961921" y="191397"/>
                    <a:pt x="942099" y="163624"/>
                    <a:pt x="914922" y="145347"/>
                  </a:cubicBezTo>
                  <a:cubicBezTo>
                    <a:pt x="865685" y="112288"/>
                    <a:pt x="796561" y="114078"/>
                    <a:pt x="741357" y="128199"/>
                  </a:cubicBezTo>
                  <a:cubicBezTo>
                    <a:pt x="633622" y="155759"/>
                    <a:pt x="556952" y="238247"/>
                    <a:pt x="437250" y="218254"/>
                  </a:cubicBezTo>
                  <a:cubicBezTo>
                    <a:pt x="383642" y="209291"/>
                    <a:pt x="332946" y="179781"/>
                    <a:pt x="301187" y="136181"/>
                  </a:cubicBezTo>
                  <a:cubicBezTo>
                    <a:pt x="289315" y="104433"/>
                    <a:pt x="270174" y="75669"/>
                    <a:pt x="243488" y="51839"/>
                  </a:cubicBezTo>
                  <a:cubicBezTo>
                    <a:pt x="243329" y="51679"/>
                    <a:pt x="243169" y="51679"/>
                    <a:pt x="243008" y="51530"/>
                  </a:cubicBezTo>
                  <a:cubicBezTo>
                    <a:pt x="190659" y="4840"/>
                    <a:pt x="120715" y="-9462"/>
                    <a:pt x="52658" y="5949"/>
                  </a:cubicBezTo>
                  <a:cubicBezTo>
                    <a:pt x="49354" y="6737"/>
                    <a:pt x="46050" y="7675"/>
                    <a:pt x="42746" y="8624"/>
                  </a:cubicBezTo>
                  <a:cubicBezTo>
                    <a:pt x="38035" y="9881"/>
                    <a:pt x="33325" y="11299"/>
                    <a:pt x="28604" y="12865"/>
                  </a:cubicBezTo>
                  <a:cubicBezTo>
                    <a:pt x="19013" y="16009"/>
                    <a:pt x="9431" y="19622"/>
                    <a:pt x="0" y="24024"/>
                  </a:cubicBezTo>
                  <a:cubicBezTo>
                    <a:pt x="13513" y="87371"/>
                    <a:pt x="60352" y="139869"/>
                    <a:pt x="106883" y="167056"/>
                  </a:cubicBezTo>
                  <a:cubicBezTo>
                    <a:pt x="109088" y="168473"/>
                    <a:pt x="154670" y="209653"/>
                    <a:pt x="141316" y="252879"/>
                  </a:cubicBezTo>
                  <a:cubicBezTo>
                    <a:pt x="124158" y="308223"/>
                    <a:pt x="126001" y="357897"/>
                    <a:pt x="212059" y="405002"/>
                  </a:cubicBezTo>
                  <a:cubicBezTo>
                    <a:pt x="212059" y="405024"/>
                    <a:pt x="212102" y="405130"/>
                    <a:pt x="212102" y="405130"/>
                  </a:cubicBezTo>
                  <a:lnTo>
                    <a:pt x="212283" y="405130"/>
                  </a:lnTo>
                  <a:cubicBezTo>
                    <a:pt x="216845" y="407613"/>
                    <a:pt x="304096" y="445308"/>
                    <a:pt x="334513" y="463351"/>
                  </a:cubicBezTo>
                  <a:cubicBezTo>
                    <a:pt x="399586" y="501952"/>
                    <a:pt x="465897" y="541065"/>
                    <a:pt x="539421" y="558926"/>
                  </a:cubicBezTo>
                  <a:cubicBezTo>
                    <a:pt x="647487" y="585165"/>
                    <a:pt x="800143" y="579847"/>
                    <a:pt x="893394" y="514048"/>
                  </a:cubicBezTo>
                  <a:cubicBezTo>
                    <a:pt x="983022" y="450861"/>
                    <a:pt x="1019044" y="321864"/>
                    <a:pt x="975029" y="22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61"/>
            <p:cNvSpPr/>
            <p:nvPr/>
          </p:nvSpPr>
          <p:spPr>
            <a:xfrm>
              <a:off x="6872503" y="1669636"/>
              <a:ext cx="273823" cy="191577"/>
            </a:xfrm>
            <a:custGeom>
              <a:rect b="b" l="l" r="r" t="t"/>
              <a:pathLst>
                <a:path extrusionOk="0" h="379360" w="542224">
                  <a:moveTo>
                    <a:pt x="19668" y="379350"/>
                  </a:moveTo>
                  <a:cubicBezTo>
                    <a:pt x="11974" y="379350"/>
                    <a:pt x="4683" y="374810"/>
                    <a:pt x="1529" y="367297"/>
                  </a:cubicBezTo>
                  <a:cubicBezTo>
                    <a:pt x="-2659" y="357290"/>
                    <a:pt x="2051" y="345769"/>
                    <a:pt x="12059" y="341581"/>
                  </a:cubicBezTo>
                  <a:lnTo>
                    <a:pt x="220495" y="254222"/>
                  </a:lnTo>
                  <a:lnTo>
                    <a:pt x="509746" y="4766"/>
                  </a:lnTo>
                  <a:cubicBezTo>
                    <a:pt x="517974" y="-2321"/>
                    <a:pt x="530379" y="-1394"/>
                    <a:pt x="537455" y="6812"/>
                  </a:cubicBezTo>
                  <a:cubicBezTo>
                    <a:pt x="544542" y="15029"/>
                    <a:pt x="543626" y="27434"/>
                    <a:pt x="535409" y="34532"/>
                  </a:cubicBezTo>
                  <a:lnTo>
                    <a:pt x="243792" y="286024"/>
                  </a:lnTo>
                  <a:cubicBezTo>
                    <a:pt x="242226" y="287367"/>
                    <a:pt x="240456" y="288464"/>
                    <a:pt x="238559" y="289264"/>
                  </a:cubicBezTo>
                  <a:lnTo>
                    <a:pt x="27246" y="377826"/>
                  </a:lnTo>
                  <a:cubicBezTo>
                    <a:pt x="24763" y="378860"/>
                    <a:pt x="22184" y="379361"/>
                    <a:pt x="19658" y="3793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61"/>
            <p:cNvSpPr/>
            <p:nvPr/>
          </p:nvSpPr>
          <p:spPr>
            <a:xfrm>
              <a:off x="6672338" y="1849285"/>
              <a:ext cx="617126" cy="631304"/>
            </a:xfrm>
            <a:custGeom>
              <a:rect b="b" l="l" r="r" t="t"/>
              <a:pathLst>
                <a:path extrusionOk="0" h="1250106" w="1222032">
                  <a:moveTo>
                    <a:pt x="1209523" y="183221"/>
                  </a:moveTo>
                  <a:cubicBezTo>
                    <a:pt x="1240962" y="407824"/>
                    <a:pt x="1203811" y="438123"/>
                    <a:pt x="1199047" y="515996"/>
                  </a:cubicBezTo>
                  <a:cubicBezTo>
                    <a:pt x="1192227" y="627494"/>
                    <a:pt x="1226436" y="1178755"/>
                    <a:pt x="1089021" y="1216376"/>
                  </a:cubicBezTo>
                  <a:cubicBezTo>
                    <a:pt x="951595" y="1253996"/>
                    <a:pt x="776078" y="1265261"/>
                    <a:pt x="354293" y="1223538"/>
                  </a:cubicBezTo>
                  <a:cubicBezTo>
                    <a:pt x="14804" y="1189946"/>
                    <a:pt x="135210" y="1241985"/>
                    <a:pt x="0" y="1223538"/>
                  </a:cubicBezTo>
                  <a:cubicBezTo>
                    <a:pt x="0" y="1223538"/>
                    <a:pt x="83416" y="1119128"/>
                    <a:pt x="16679" y="878730"/>
                  </a:cubicBezTo>
                  <a:cubicBezTo>
                    <a:pt x="-26174" y="724337"/>
                    <a:pt x="89511" y="636862"/>
                    <a:pt x="92442" y="615824"/>
                  </a:cubicBezTo>
                  <a:cubicBezTo>
                    <a:pt x="93849" y="605678"/>
                    <a:pt x="206944" y="645867"/>
                    <a:pt x="323642" y="657611"/>
                  </a:cubicBezTo>
                  <a:cubicBezTo>
                    <a:pt x="448834" y="670219"/>
                    <a:pt x="578171" y="654862"/>
                    <a:pt x="578171" y="654862"/>
                  </a:cubicBezTo>
                  <a:lnTo>
                    <a:pt x="611018" y="643778"/>
                  </a:lnTo>
                  <a:cubicBezTo>
                    <a:pt x="611018" y="643778"/>
                    <a:pt x="611465" y="546871"/>
                    <a:pt x="611465" y="457754"/>
                  </a:cubicBezTo>
                  <a:lnTo>
                    <a:pt x="597472" y="182528"/>
                  </a:lnTo>
                  <a:cubicBezTo>
                    <a:pt x="598123" y="156556"/>
                    <a:pt x="602534" y="130883"/>
                    <a:pt x="610751" y="106232"/>
                  </a:cubicBezTo>
                  <a:cubicBezTo>
                    <a:pt x="621270" y="74708"/>
                    <a:pt x="638236" y="35553"/>
                    <a:pt x="66202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61"/>
            <p:cNvSpPr/>
            <p:nvPr/>
          </p:nvSpPr>
          <p:spPr>
            <a:xfrm>
              <a:off x="6704992" y="1849280"/>
              <a:ext cx="324117" cy="359538"/>
            </a:xfrm>
            <a:custGeom>
              <a:rect b="b" l="l" r="r" t="t"/>
              <a:pathLst>
                <a:path extrusionOk="0" h="711956" w="641816">
                  <a:moveTo>
                    <a:pt x="593677" y="534103"/>
                  </a:moveTo>
                  <a:lnTo>
                    <a:pt x="579685" y="258867"/>
                  </a:lnTo>
                  <a:cubicBezTo>
                    <a:pt x="580335" y="232895"/>
                    <a:pt x="577138" y="176859"/>
                    <a:pt x="578960" y="150951"/>
                  </a:cubicBezTo>
                  <a:cubicBezTo>
                    <a:pt x="583660" y="84268"/>
                    <a:pt x="597194" y="0"/>
                    <a:pt x="597194" y="0"/>
                  </a:cubicBezTo>
                  <a:cubicBezTo>
                    <a:pt x="573408" y="35553"/>
                    <a:pt x="556430" y="74708"/>
                    <a:pt x="545922" y="106232"/>
                  </a:cubicBezTo>
                  <a:cubicBezTo>
                    <a:pt x="537706" y="130872"/>
                    <a:pt x="533293" y="156556"/>
                    <a:pt x="532643" y="182528"/>
                  </a:cubicBezTo>
                  <a:lnTo>
                    <a:pt x="546647" y="457754"/>
                  </a:lnTo>
                  <a:cubicBezTo>
                    <a:pt x="546647" y="546871"/>
                    <a:pt x="546199" y="643778"/>
                    <a:pt x="546199" y="643778"/>
                  </a:cubicBezTo>
                  <a:lnTo>
                    <a:pt x="513353" y="654862"/>
                  </a:lnTo>
                  <a:cubicBezTo>
                    <a:pt x="513353" y="654862"/>
                    <a:pt x="384016" y="670219"/>
                    <a:pt x="258813" y="657611"/>
                  </a:cubicBezTo>
                  <a:cubicBezTo>
                    <a:pt x="142126" y="645856"/>
                    <a:pt x="29031" y="605668"/>
                    <a:pt x="27613" y="615824"/>
                  </a:cubicBezTo>
                  <a:cubicBezTo>
                    <a:pt x="26696" y="622410"/>
                    <a:pt x="14707" y="635529"/>
                    <a:pt x="0" y="655171"/>
                  </a:cubicBezTo>
                  <a:cubicBezTo>
                    <a:pt x="15773" y="658421"/>
                    <a:pt x="31279" y="662876"/>
                    <a:pt x="46402" y="668450"/>
                  </a:cubicBezTo>
                  <a:cubicBezTo>
                    <a:pt x="46455" y="668162"/>
                    <a:pt x="46392" y="667469"/>
                    <a:pt x="46658" y="667544"/>
                  </a:cubicBezTo>
                  <a:cubicBezTo>
                    <a:pt x="96396" y="682880"/>
                    <a:pt x="305162" y="716877"/>
                    <a:pt x="422318" y="711356"/>
                  </a:cubicBezTo>
                  <a:cubicBezTo>
                    <a:pt x="630787" y="701520"/>
                    <a:pt x="641817" y="625064"/>
                    <a:pt x="641817" y="625064"/>
                  </a:cubicBezTo>
                  <a:cubicBezTo>
                    <a:pt x="641817" y="625064"/>
                    <a:pt x="593657" y="623220"/>
                    <a:pt x="593657" y="534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61"/>
            <p:cNvSpPr/>
            <p:nvPr/>
          </p:nvSpPr>
          <p:spPr>
            <a:xfrm>
              <a:off x="6662444" y="1839396"/>
              <a:ext cx="636960" cy="651152"/>
            </a:xfrm>
            <a:custGeom>
              <a:rect b="b" l="l" r="r" t="t"/>
              <a:pathLst>
                <a:path extrusionOk="0" h="1289410" w="1261306">
                  <a:moveTo>
                    <a:pt x="808550" y="1289389"/>
                  </a:moveTo>
                  <a:cubicBezTo>
                    <a:pt x="700485" y="1289389"/>
                    <a:pt x="561183" y="1281438"/>
                    <a:pt x="372015" y="1262724"/>
                  </a:cubicBezTo>
                  <a:cubicBezTo>
                    <a:pt x="171379" y="1242859"/>
                    <a:pt x="134505" y="1253431"/>
                    <a:pt x="110142" y="1260433"/>
                  </a:cubicBezTo>
                  <a:cubicBezTo>
                    <a:pt x="88284" y="1266699"/>
                    <a:pt x="72075" y="1270152"/>
                    <a:pt x="16998" y="1262639"/>
                  </a:cubicBezTo>
                  <a:cubicBezTo>
                    <a:pt x="9985" y="1261690"/>
                    <a:pt x="4038" y="1257033"/>
                    <a:pt x="1417" y="1250479"/>
                  </a:cubicBezTo>
                  <a:cubicBezTo>
                    <a:pt x="-1227" y="1243914"/>
                    <a:pt x="-118" y="1236443"/>
                    <a:pt x="4305" y="1230912"/>
                  </a:cubicBezTo>
                  <a:cubicBezTo>
                    <a:pt x="4976" y="1230038"/>
                    <a:pt x="80121" y="1129582"/>
                    <a:pt x="17403" y="903614"/>
                  </a:cubicBezTo>
                  <a:cubicBezTo>
                    <a:pt x="-18545" y="774149"/>
                    <a:pt x="48565" y="688517"/>
                    <a:pt x="80814" y="647380"/>
                  </a:cubicBezTo>
                  <a:cubicBezTo>
                    <a:pt x="85577" y="641316"/>
                    <a:pt x="91418" y="633845"/>
                    <a:pt x="93017" y="630850"/>
                  </a:cubicBezTo>
                  <a:cubicBezTo>
                    <a:pt x="94242" y="625959"/>
                    <a:pt x="97589" y="621056"/>
                    <a:pt x="101638" y="618296"/>
                  </a:cubicBezTo>
                  <a:cubicBezTo>
                    <a:pt x="112721" y="610761"/>
                    <a:pt x="126043" y="613926"/>
                    <a:pt x="175536" y="625799"/>
                  </a:cubicBezTo>
                  <a:cubicBezTo>
                    <a:pt x="220425" y="636563"/>
                    <a:pt x="281886" y="651323"/>
                    <a:pt x="345244" y="657707"/>
                  </a:cubicBezTo>
                  <a:cubicBezTo>
                    <a:pt x="458446" y="669099"/>
                    <a:pt x="576881" y="657014"/>
                    <a:pt x="593528" y="655224"/>
                  </a:cubicBezTo>
                  <a:lnTo>
                    <a:pt x="611806" y="649053"/>
                  </a:lnTo>
                  <a:cubicBezTo>
                    <a:pt x="612040" y="619927"/>
                    <a:pt x="611954" y="556355"/>
                    <a:pt x="611454" y="477534"/>
                  </a:cubicBezTo>
                  <a:lnTo>
                    <a:pt x="597502" y="203171"/>
                  </a:lnTo>
                  <a:cubicBezTo>
                    <a:pt x="598175" y="173576"/>
                    <a:pt x="602981" y="145984"/>
                    <a:pt x="611751" y="119671"/>
                  </a:cubicBezTo>
                  <a:cubicBezTo>
                    <a:pt x="619415" y="96683"/>
                    <a:pt x="636562" y="51720"/>
                    <a:pt x="665337" y="8717"/>
                  </a:cubicBezTo>
                  <a:cubicBezTo>
                    <a:pt x="671379" y="-299"/>
                    <a:pt x="683572" y="-2707"/>
                    <a:pt x="692598" y="3314"/>
                  </a:cubicBezTo>
                  <a:cubicBezTo>
                    <a:pt x="701604" y="9357"/>
                    <a:pt x="704033" y="21559"/>
                    <a:pt x="698002" y="30576"/>
                  </a:cubicBezTo>
                  <a:cubicBezTo>
                    <a:pt x="671784" y="69752"/>
                    <a:pt x="656065" y="110996"/>
                    <a:pt x="649021" y="132097"/>
                  </a:cubicBezTo>
                  <a:cubicBezTo>
                    <a:pt x="641486" y="154702"/>
                    <a:pt x="637372" y="178446"/>
                    <a:pt x="636775" y="202660"/>
                  </a:cubicBezTo>
                  <a:lnTo>
                    <a:pt x="650726" y="476394"/>
                  </a:lnTo>
                  <a:cubicBezTo>
                    <a:pt x="651067" y="524543"/>
                    <a:pt x="651238" y="572224"/>
                    <a:pt x="651238" y="608086"/>
                  </a:cubicBezTo>
                  <a:cubicBezTo>
                    <a:pt x="651238" y="626076"/>
                    <a:pt x="651195" y="641092"/>
                    <a:pt x="651098" y="651622"/>
                  </a:cubicBezTo>
                  <a:cubicBezTo>
                    <a:pt x="650917" y="670666"/>
                    <a:pt x="650779" y="687121"/>
                    <a:pt x="631468" y="687579"/>
                  </a:cubicBezTo>
                  <a:cubicBezTo>
                    <a:pt x="629901" y="687622"/>
                    <a:pt x="627098" y="687483"/>
                    <a:pt x="624072" y="686386"/>
                  </a:cubicBezTo>
                  <a:lnTo>
                    <a:pt x="604100" y="693121"/>
                  </a:lnTo>
                  <a:cubicBezTo>
                    <a:pt x="602810" y="693548"/>
                    <a:pt x="601489" y="693846"/>
                    <a:pt x="600136" y="694016"/>
                  </a:cubicBezTo>
                  <a:cubicBezTo>
                    <a:pt x="594764" y="694645"/>
                    <a:pt x="467174" y="709480"/>
                    <a:pt x="341321" y="696798"/>
                  </a:cubicBezTo>
                  <a:cubicBezTo>
                    <a:pt x="275300" y="690148"/>
                    <a:pt x="209746" y="674417"/>
                    <a:pt x="166360" y="664005"/>
                  </a:cubicBezTo>
                  <a:cubicBezTo>
                    <a:pt x="151205" y="660371"/>
                    <a:pt x="134591" y="656385"/>
                    <a:pt x="124530" y="654531"/>
                  </a:cubicBezTo>
                  <a:cubicBezTo>
                    <a:pt x="121279" y="659455"/>
                    <a:pt x="116974" y="664943"/>
                    <a:pt x="111741" y="671636"/>
                  </a:cubicBezTo>
                  <a:cubicBezTo>
                    <a:pt x="81304" y="710471"/>
                    <a:pt x="24628" y="782781"/>
                    <a:pt x="55257" y="893117"/>
                  </a:cubicBezTo>
                  <a:cubicBezTo>
                    <a:pt x="105027" y="1072352"/>
                    <a:pt x="73918" y="1179725"/>
                    <a:pt x="51655" y="1226979"/>
                  </a:cubicBezTo>
                  <a:cubicBezTo>
                    <a:pt x="77478" y="1228951"/>
                    <a:pt x="86792" y="1226276"/>
                    <a:pt x="99314" y="1222674"/>
                  </a:cubicBezTo>
                  <a:cubicBezTo>
                    <a:pt x="128186" y="1214383"/>
                    <a:pt x="167757" y="1203043"/>
                    <a:pt x="375894" y="1223633"/>
                  </a:cubicBezTo>
                  <a:cubicBezTo>
                    <a:pt x="806291" y="1266209"/>
                    <a:pt x="973398" y="1252696"/>
                    <a:pt x="1103482" y="1217079"/>
                  </a:cubicBezTo>
                  <a:cubicBezTo>
                    <a:pt x="1200634" y="1190489"/>
                    <a:pt x="1198886" y="803659"/>
                    <a:pt x="1198141" y="638470"/>
                  </a:cubicBezTo>
                  <a:cubicBezTo>
                    <a:pt x="1197927" y="592377"/>
                    <a:pt x="1197767" y="555983"/>
                    <a:pt x="1199078" y="534455"/>
                  </a:cubicBezTo>
                  <a:cubicBezTo>
                    <a:pt x="1200506" y="511286"/>
                    <a:pt x="1204545" y="492337"/>
                    <a:pt x="1208829" y="472290"/>
                  </a:cubicBezTo>
                  <a:cubicBezTo>
                    <a:pt x="1219647" y="421615"/>
                    <a:pt x="1231913" y="364172"/>
                    <a:pt x="1209724" y="205612"/>
                  </a:cubicBezTo>
                  <a:cubicBezTo>
                    <a:pt x="1208222" y="194869"/>
                    <a:pt x="1215714" y="184936"/>
                    <a:pt x="1226468" y="183434"/>
                  </a:cubicBezTo>
                  <a:cubicBezTo>
                    <a:pt x="1237199" y="181942"/>
                    <a:pt x="1247142" y="189423"/>
                    <a:pt x="1248645" y="200166"/>
                  </a:cubicBezTo>
                  <a:cubicBezTo>
                    <a:pt x="1271793" y="365610"/>
                    <a:pt x="1258194" y="429320"/>
                    <a:pt x="1247260" y="480507"/>
                  </a:cubicBezTo>
                  <a:cubicBezTo>
                    <a:pt x="1243114" y="499882"/>
                    <a:pt x="1239544" y="516625"/>
                    <a:pt x="1238307" y="536863"/>
                  </a:cubicBezTo>
                  <a:cubicBezTo>
                    <a:pt x="1237061" y="557112"/>
                    <a:pt x="1237221" y="592942"/>
                    <a:pt x="1237433" y="638300"/>
                  </a:cubicBezTo>
                  <a:cubicBezTo>
                    <a:pt x="1238692" y="919952"/>
                    <a:pt x="1230294" y="1223100"/>
                    <a:pt x="1113851" y="1254976"/>
                  </a:cubicBezTo>
                  <a:cubicBezTo>
                    <a:pt x="1037705" y="1275833"/>
                    <a:pt x="949803" y="1289410"/>
                    <a:pt x="808550" y="1289410"/>
                  </a:cubicBezTo>
                  <a:close/>
                  <a:moveTo>
                    <a:pt x="92622" y="632715"/>
                  </a:moveTo>
                  <a:lnTo>
                    <a:pt x="92622" y="632737"/>
                  </a:lnTo>
                  <a:lnTo>
                    <a:pt x="92622" y="6327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61"/>
            <p:cNvSpPr/>
            <p:nvPr/>
          </p:nvSpPr>
          <p:spPr>
            <a:xfrm>
              <a:off x="6628544" y="4097625"/>
              <a:ext cx="419938" cy="135022"/>
            </a:xfrm>
            <a:custGeom>
              <a:rect b="b" l="l" r="r" t="t"/>
              <a:pathLst>
                <a:path extrusionOk="0" h="267371" w="831561">
                  <a:moveTo>
                    <a:pt x="797372" y="0"/>
                  </a:moveTo>
                  <a:lnTo>
                    <a:pt x="269344" y="0"/>
                  </a:lnTo>
                  <a:lnTo>
                    <a:pt x="0" y="249169"/>
                  </a:lnTo>
                  <a:lnTo>
                    <a:pt x="831561" y="267372"/>
                  </a:lnTo>
                  <a:lnTo>
                    <a:pt x="797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61"/>
            <p:cNvSpPr/>
            <p:nvPr/>
          </p:nvSpPr>
          <p:spPr>
            <a:xfrm>
              <a:off x="6618642" y="4087736"/>
              <a:ext cx="439783" cy="154871"/>
            </a:xfrm>
            <a:custGeom>
              <a:rect b="b" l="l" r="r" t="t"/>
              <a:pathLst>
                <a:path extrusionOk="0" h="306675" w="870858">
                  <a:moveTo>
                    <a:pt x="851208" y="306655"/>
                  </a:moveTo>
                  <a:cubicBezTo>
                    <a:pt x="851069" y="306655"/>
                    <a:pt x="850919" y="306655"/>
                    <a:pt x="850781" y="306655"/>
                  </a:cubicBezTo>
                  <a:lnTo>
                    <a:pt x="19221" y="288452"/>
                  </a:lnTo>
                  <a:cubicBezTo>
                    <a:pt x="11206" y="288281"/>
                    <a:pt x="4119" y="283262"/>
                    <a:pt x="1273" y="275770"/>
                  </a:cubicBezTo>
                  <a:cubicBezTo>
                    <a:pt x="-1561" y="268288"/>
                    <a:pt x="432" y="259826"/>
                    <a:pt x="6304" y="254391"/>
                  </a:cubicBezTo>
                  <a:lnTo>
                    <a:pt x="275646" y="5223"/>
                  </a:lnTo>
                  <a:cubicBezTo>
                    <a:pt x="279270" y="1865"/>
                    <a:pt x="284044" y="0"/>
                    <a:pt x="288990" y="0"/>
                  </a:cubicBezTo>
                  <a:lnTo>
                    <a:pt x="817019" y="0"/>
                  </a:lnTo>
                  <a:cubicBezTo>
                    <a:pt x="826909" y="0"/>
                    <a:pt x="835253" y="7343"/>
                    <a:pt x="836511" y="17158"/>
                  </a:cubicBezTo>
                  <a:lnTo>
                    <a:pt x="870700" y="284530"/>
                  </a:lnTo>
                  <a:cubicBezTo>
                    <a:pt x="871424" y="290210"/>
                    <a:pt x="869645" y="295912"/>
                    <a:pt x="865808" y="300164"/>
                  </a:cubicBezTo>
                  <a:cubicBezTo>
                    <a:pt x="862078" y="304321"/>
                    <a:pt x="856770" y="306676"/>
                    <a:pt x="851208" y="306676"/>
                  </a:cubicBezTo>
                  <a:close/>
                  <a:moveTo>
                    <a:pt x="68660" y="250224"/>
                  </a:moveTo>
                  <a:lnTo>
                    <a:pt x="828827" y="266860"/>
                  </a:lnTo>
                  <a:lnTo>
                    <a:pt x="799721" y="39283"/>
                  </a:lnTo>
                  <a:lnTo>
                    <a:pt x="296684" y="39283"/>
                  </a:lnTo>
                  <a:lnTo>
                    <a:pt x="68660" y="2502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1"/>
            <p:cNvSpPr/>
            <p:nvPr/>
          </p:nvSpPr>
          <p:spPr>
            <a:xfrm>
              <a:off x="6913242" y="2160210"/>
              <a:ext cx="119722" cy="32024"/>
            </a:xfrm>
            <a:custGeom>
              <a:rect b="b" l="l" r="r" t="t"/>
              <a:pathLst>
                <a:path extrusionOk="0" h="63414" w="237073">
                  <a:moveTo>
                    <a:pt x="19626" y="63403"/>
                  </a:moveTo>
                  <a:cubicBezTo>
                    <a:pt x="9853" y="63403"/>
                    <a:pt x="1370" y="56093"/>
                    <a:pt x="144" y="46139"/>
                  </a:cubicBezTo>
                  <a:cubicBezTo>
                    <a:pt x="-1156" y="35364"/>
                    <a:pt x="6496" y="25570"/>
                    <a:pt x="17271" y="24259"/>
                  </a:cubicBezTo>
                  <a:lnTo>
                    <a:pt x="215039" y="152"/>
                  </a:lnTo>
                  <a:cubicBezTo>
                    <a:pt x="225888" y="-1191"/>
                    <a:pt x="235608" y="6504"/>
                    <a:pt x="236929" y="17279"/>
                  </a:cubicBezTo>
                  <a:cubicBezTo>
                    <a:pt x="238229" y="28053"/>
                    <a:pt x="230578" y="37847"/>
                    <a:pt x="219803" y="39158"/>
                  </a:cubicBezTo>
                  <a:lnTo>
                    <a:pt x="22034" y="63265"/>
                  </a:lnTo>
                  <a:cubicBezTo>
                    <a:pt x="21224" y="63361"/>
                    <a:pt x="20425" y="63414"/>
                    <a:pt x="19626" y="634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61"/>
            <p:cNvSpPr/>
            <p:nvPr/>
          </p:nvSpPr>
          <p:spPr>
            <a:xfrm>
              <a:off x="7073806" y="1714542"/>
              <a:ext cx="150320" cy="56591"/>
            </a:xfrm>
            <a:custGeom>
              <a:rect b="b" l="l" r="r" t="t"/>
              <a:pathLst>
                <a:path extrusionOk="0" h="112062" w="297664">
                  <a:moveTo>
                    <a:pt x="19642" y="112052"/>
                  </a:moveTo>
                  <a:cubicBezTo>
                    <a:pt x="14612" y="112052"/>
                    <a:pt x="9592" y="110134"/>
                    <a:pt x="5755" y="106297"/>
                  </a:cubicBezTo>
                  <a:cubicBezTo>
                    <a:pt x="-1918" y="98624"/>
                    <a:pt x="-1918" y="86187"/>
                    <a:pt x="5755" y="78514"/>
                  </a:cubicBezTo>
                  <a:cubicBezTo>
                    <a:pt x="65948" y="18332"/>
                    <a:pt x="189925" y="-23264"/>
                    <a:pt x="285223" y="14335"/>
                  </a:cubicBezTo>
                  <a:cubicBezTo>
                    <a:pt x="295326" y="18321"/>
                    <a:pt x="300271" y="29735"/>
                    <a:pt x="296285" y="39827"/>
                  </a:cubicBezTo>
                  <a:cubicBezTo>
                    <a:pt x="292299" y="49931"/>
                    <a:pt x="280832" y="54876"/>
                    <a:pt x="270793" y="50890"/>
                  </a:cubicBezTo>
                  <a:cubicBezTo>
                    <a:pt x="193953" y="20570"/>
                    <a:pt x="84108" y="55749"/>
                    <a:pt x="33539" y="106308"/>
                  </a:cubicBezTo>
                  <a:cubicBezTo>
                    <a:pt x="29703" y="110145"/>
                    <a:pt x="24682" y="112063"/>
                    <a:pt x="19652" y="1120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61"/>
            <p:cNvSpPr/>
            <p:nvPr/>
          </p:nvSpPr>
          <p:spPr>
            <a:xfrm>
              <a:off x="6647529" y="2388630"/>
              <a:ext cx="45015" cy="77226"/>
            </a:xfrm>
            <a:custGeom>
              <a:rect b="b" l="l" r="r" t="t"/>
              <a:pathLst>
                <a:path extrusionOk="0" h="152922" w="89138">
                  <a:moveTo>
                    <a:pt x="3954" y="0"/>
                  </a:moveTo>
                  <a:cubicBezTo>
                    <a:pt x="3954" y="0"/>
                    <a:pt x="-15048" y="152922"/>
                    <a:pt x="30256" y="152922"/>
                  </a:cubicBezTo>
                  <a:cubicBezTo>
                    <a:pt x="75562" y="152922"/>
                    <a:pt x="89138" y="30544"/>
                    <a:pt x="89138" y="30544"/>
                  </a:cubicBezTo>
                  <a:lnTo>
                    <a:pt x="3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6637487" y="2378727"/>
              <a:ext cx="65002" cy="97072"/>
            </a:xfrm>
            <a:custGeom>
              <a:rect b="b" l="l" r="r" t="t"/>
              <a:pathLst>
                <a:path extrusionOk="0" h="192221" w="128717">
                  <a:moveTo>
                    <a:pt x="50178" y="192222"/>
                  </a:moveTo>
                  <a:cubicBezTo>
                    <a:pt x="38924" y="192222"/>
                    <a:pt x="28853" y="187543"/>
                    <a:pt x="21031" y="178687"/>
                  </a:cubicBezTo>
                  <a:cubicBezTo>
                    <a:pt x="-8820" y="144882"/>
                    <a:pt x="739" y="46557"/>
                    <a:pt x="4394" y="17218"/>
                  </a:cubicBezTo>
                  <a:cubicBezTo>
                    <a:pt x="5130" y="11303"/>
                    <a:pt x="8508" y="6038"/>
                    <a:pt x="13591" y="2905"/>
                  </a:cubicBezTo>
                  <a:cubicBezTo>
                    <a:pt x="18708" y="-229"/>
                    <a:pt x="24931" y="-847"/>
                    <a:pt x="30527" y="1146"/>
                  </a:cubicBezTo>
                  <a:lnTo>
                    <a:pt x="115700" y="31690"/>
                  </a:lnTo>
                  <a:cubicBezTo>
                    <a:pt x="124268" y="34759"/>
                    <a:pt x="129608" y="43307"/>
                    <a:pt x="128595" y="52355"/>
                  </a:cubicBezTo>
                  <a:cubicBezTo>
                    <a:pt x="124961" y="85169"/>
                    <a:pt x="108527" y="192222"/>
                    <a:pt x="50189" y="192222"/>
                  </a:cubicBezTo>
                  <a:close/>
                  <a:moveTo>
                    <a:pt x="40971" y="46653"/>
                  </a:moveTo>
                  <a:cubicBezTo>
                    <a:pt x="37166" y="98117"/>
                    <a:pt x="41258" y="146502"/>
                    <a:pt x="51020" y="153205"/>
                  </a:cubicBezTo>
                  <a:cubicBezTo>
                    <a:pt x="62839" y="152949"/>
                    <a:pt x="79891" y="110544"/>
                    <a:pt x="87448" y="63321"/>
                  </a:cubicBezTo>
                  <a:lnTo>
                    <a:pt x="40971" y="466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1"/>
            <p:cNvSpPr/>
            <p:nvPr/>
          </p:nvSpPr>
          <p:spPr>
            <a:xfrm>
              <a:off x="7243981" y="2023422"/>
              <a:ext cx="53671" cy="115278"/>
            </a:xfrm>
            <a:custGeom>
              <a:rect b="b" l="l" r="r" t="t"/>
              <a:pathLst>
                <a:path extrusionOk="0" h="228274" w="106280">
                  <a:moveTo>
                    <a:pt x="19666" y="228274"/>
                  </a:moveTo>
                  <a:cubicBezTo>
                    <a:pt x="17822" y="228274"/>
                    <a:pt x="15967" y="228019"/>
                    <a:pt x="14124" y="227464"/>
                  </a:cubicBezTo>
                  <a:cubicBezTo>
                    <a:pt x="3701" y="224406"/>
                    <a:pt x="-2257" y="213492"/>
                    <a:pt x="802" y="203080"/>
                  </a:cubicBezTo>
                  <a:cubicBezTo>
                    <a:pt x="9509" y="173389"/>
                    <a:pt x="19111" y="156028"/>
                    <a:pt x="28383" y="139222"/>
                  </a:cubicBezTo>
                  <a:cubicBezTo>
                    <a:pt x="42504" y="113644"/>
                    <a:pt x="55858" y="89494"/>
                    <a:pt x="67208" y="16609"/>
                  </a:cubicBezTo>
                  <a:cubicBezTo>
                    <a:pt x="68891" y="5887"/>
                    <a:pt x="78931" y="-1370"/>
                    <a:pt x="89652" y="218"/>
                  </a:cubicBezTo>
                  <a:cubicBezTo>
                    <a:pt x="100363" y="1891"/>
                    <a:pt x="107717" y="11941"/>
                    <a:pt x="106043" y="22662"/>
                  </a:cubicBezTo>
                  <a:cubicBezTo>
                    <a:pt x="93627" y="102411"/>
                    <a:pt x="77940" y="130792"/>
                    <a:pt x="62785" y="158224"/>
                  </a:cubicBezTo>
                  <a:cubicBezTo>
                    <a:pt x="54164" y="173847"/>
                    <a:pt x="45990" y="188608"/>
                    <a:pt x="38497" y="214143"/>
                  </a:cubicBezTo>
                  <a:cubicBezTo>
                    <a:pt x="35982" y="222711"/>
                    <a:pt x="28149" y="228264"/>
                    <a:pt x="19666" y="228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61"/>
            <p:cNvSpPr/>
            <p:nvPr/>
          </p:nvSpPr>
          <p:spPr>
            <a:xfrm>
              <a:off x="6970667" y="2112203"/>
              <a:ext cx="75108" cy="62016"/>
            </a:xfrm>
            <a:custGeom>
              <a:rect b="b" l="l" r="r" t="t"/>
              <a:pathLst>
                <a:path extrusionOk="0" h="122804" w="148728">
                  <a:moveTo>
                    <a:pt x="19636" y="122805"/>
                  </a:moveTo>
                  <a:cubicBezTo>
                    <a:pt x="15384" y="122805"/>
                    <a:pt x="11089" y="121419"/>
                    <a:pt x="7476" y="118584"/>
                  </a:cubicBezTo>
                  <a:cubicBezTo>
                    <a:pt x="-1039" y="111859"/>
                    <a:pt x="-2499" y="99508"/>
                    <a:pt x="4225" y="90982"/>
                  </a:cubicBezTo>
                  <a:cubicBezTo>
                    <a:pt x="31061" y="56963"/>
                    <a:pt x="75992" y="43"/>
                    <a:pt x="129066" y="0"/>
                  </a:cubicBezTo>
                  <a:lnTo>
                    <a:pt x="129077" y="0"/>
                  </a:lnTo>
                  <a:cubicBezTo>
                    <a:pt x="139925" y="0"/>
                    <a:pt x="148707" y="8792"/>
                    <a:pt x="148728" y="19631"/>
                  </a:cubicBezTo>
                  <a:cubicBezTo>
                    <a:pt x="148740" y="30480"/>
                    <a:pt x="139947" y="39283"/>
                    <a:pt x="129097" y="39294"/>
                  </a:cubicBezTo>
                  <a:cubicBezTo>
                    <a:pt x="95037" y="39315"/>
                    <a:pt x="56031" y="88754"/>
                    <a:pt x="35079" y="115323"/>
                  </a:cubicBezTo>
                  <a:cubicBezTo>
                    <a:pt x="31200" y="120236"/>
                    <a:pt x="25455" y="122794"/>
                    <a:pt x="19636" y="1227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61"/>
            <p:cNvSpPr/>
            <p:nvPr/>
          </p:nvSpPr>
          <p:spPr>
            <a:xfrm>
              <a:off x="7289974" y="2250758"/>
              <a:ext cx="33294" cy="118306"/>
            </a:xfrm>
            <a:custGeom>
              <a:rect b="b" l="l" r="r" t="t"/>
              <a:pathLst>
                <a:path extrusionOk="0" h="234269" w="65929">
                  <a:moveTo>
                    <a:pt x="19671" y="234259"/>
                  </a:moveTo>
                  <a:cubicBezTo>
                    <a:pt x="18146" y="234259"/>
                    <a:pt x="16612" y="234078"/>
                    <a:pt x="15077" y="233716"/>
                  </a:cubicBezTo>
                  <a:cubicBezTo>
                    <a:pt x="4527" y="231190"/>
                    <a:pt x="-1975" y="220586"/>
                    <a:pt x="541" y="210035"/>
                  </a:cubicBezTo>
                  <a:cubicBezTo>
                    <a:pt x="20108" y="128208"/>
                    <a:pt x="26854" y="58104"/>
                    <a:pt x="26619" y="19759"/>
                  </a:cubicBezTo>
                  <a:cubicBezTo>
                    <a:pt x="26555" y="8909"/>
                    <a:pt x="35305" y="53"/>
                    <a:pt x="46143" y="0"/>
                  </a:cubicBezTo>
                  <a:lnTo>
                    <a:pt x="46271" y="0"/>
                  </a:lnTo>
                  <a:cubicBezTo>
                    <a:pt x="57078" y="0"/>
                    <a:pt x="65860" y="8718"/>
                    <a:pt x="65923" y="19535"/>
                  </a:cubicBezTo>
                  <a:cubicBezTo>
                    <a:pt x="66169" y="60171"/>
                    <a:pt x="59156" y="133941"/>
                    <a:pt x="38769" y="219189"/>
                  </a:cubicBezTo>
                  <a:cubicBezTo>
                    <a:pt x="36605" y="228195"/>
                    <a:pt x="28559" y="234270"/>
                    <a:pt x="19671" y="2342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3" name="Google Shape;773;p61"/>
            <p:cNvGrpSpPr/>
            <p:nvPr/>
          </p:nvGrpSpPr>
          <p:grpSpPr>
            <a:xfrm>
              <a:off x="6927574" y="844223"/>
              <a:ext cx="571999" cy="520849"/>
              <a:chOff x="6927574" y="844223"/>
              <a:chExt cx="571999" cy="520849"/>
            </a:xfrm>
          </p:grpSpPr>
          <p:sp>
            <p:nvSpPr>
              <p:cNvPr id="774" name="Google Shape;774;p61"/>
              <p:cNvSpPr/>
              <p:nvPr/>
            </p:nvSpPr>
            <p:spPr>
              <a:xfrm>
                <a:off x="6937474" y="854117"/>
                <a:ext cx="552173" cy="500988"/>
              </a:xfrm>
              <a:custGeom>
                <a:rect b="b" l="l" r="r" t="t"/>
                <a:pathLst>
                  <a:path extrusionOk="0" h="992056" w="1093412">
                    <a:moveTo>
                      <a:pt x="1002185" y="0"/>
                    </a:moveTo>
                    <a:lnTo>
                      <a:pt x="91238" y="0"/>
                    </a:lnTo>
                    <a:cubicBezTo>
                      <a:pt x="40850" y="0"/>
                      <a:pt x="0" y="40850"/>
                      <a:pt x="0" y="91238"/>
                    </a:cubicBezTo>
                    <a:lnTo>
                      <a:pt x="0" y="664485"/>
                    </a:lnTo>
                    <a:cubicBezTo>
                      <a:pt x="0" y="714873"/>
                      <a:pt x="40850" y="755723"/>
                      <a:pt x="91238" y="755723"/>
                    </a:cubicBezTo>
                    <a:lnTo>
                      <a:pt x="384048" y="755723"/>
                    </a:lnTo>
                    <a:lnTo>
                      <a:pt x="354090" y="966184"/>
                    </a:lnTo>
                    <a:cubicBezTo>
                      <a:pt x="351341" y="985463"/>
                      <a:pt x="372624" y="998977"/>
                      <a:pt x="388908" y="988287"/>
                    </a:cubicBezTo>
                    <a:lnTo>
                      <a:pt x="743116" y="755723"/>
                    </a:lnTo>
                    <a:lnTo>
                      <a:pt x="1002185" y="755723"/>
                    </a:lnTo>
                    <a:cubicBezTo>
                      <a:pt x="1052594" y="755723"/>
                      <a:pt x="1093412" y="714873"/>
                      <a:pt x="1093412" y="664485"/>
                    </a:cubicBezTo>
                    <a:lnTo>
                      <a:pt x="1093412" y="91238"/>
                    </a:lnTo>
                    <a:cubicBezTo>
                      <a:pt x="1093412" y="40850"/>
                      <a:pt x="1052594" y="0"/>
                      <a:pt x="1002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6927574" y="844223"/>
                <a:ext cx="571999" cy="520849"/>
              </a:xfrm>
              <a:custGeom>
                <a:rect b="b" l="l" r="r" t="t"/>
                <a:pathLst>
                  <a:path extrusionOk="0" h="1031385" w="1132672">
                    <a:moveTo>
                      <a:pt x="396134" y="1031386"/>
                    </a:moveTo>
                    <a:cubicBezTo>
                      <a:pt x="388322" y="1031386"/>
                      <a:pt x="380478" y="1029158"/>
                      <a:pt x="373475" y="1024704"/>
                    </a:cubicBezTo>
                    <a:cubicBezTo>
                      <a:pt x="359259" y="1015677"/>
                      <a:pt x="351906" y="999723"/>
                      <a:pt x="354292" y="983055"/>
                    </a:cubicBezTo>
                    <a:lnTo>
                      <a:pt x="381063" y="795006"/>
                    </a:lnTo>
                    <a:lnTo>
                      <a:pt x="110889" y="795006"/>
                    </a:lnTo>
                    <a:cubicBezTo>
                      <a:pt x="49748" y="795006"/>
                      <a:pt x="0" y="745268"/>
                      <a:pt x="0" y="684127"/>
                    </a:cubicBezTo>
                    <a:lnTo>
                      <a:pt x="0" y="110879"/>
                    </a:lnTo>
                    <a:cubicBezTo>
                      <a:pt x="0" y="49738"/>
                      <a:pt x="49748" y="0"/>
                      <a:pt x="110889" y="0"/>
                    </a:cubicBezTo>
                    <a:lnTo>
                      <a:pt x="1021836" y="0"/>
                    </a:lnTo>
                    <a:cubicBezTo>
                      <a:pt x="1082903" y="0"/>
                      <a:pt x="1132673" y="49738"/>
                      <a:pt x="1132673" y="110879"/>
                    </a:cubicBezTo>
                    <a:lnTo>
                      <a:pt x="1132673" y="684137"/>
                    </a:lnTo>
                    <a:cubicBezTo>
                      <a:pt x="1132673" y="745279"/>
                      <a:pt x="1082903" y="795016"/>
                      <a:pt x="1021836" y="795016"/>
                    </a:cubicBezTo>
                    <a:lnTo>
                      <a:pt x="768650" y="795016"/>
                    </a:lnTo>
                    <a:lnTo>
                      <a:pt x="419345" y="1024352"/>
                    </a:lnTo>
                    <a:cubicBezTo>
                      <a:pt x="412204" y="1029030"/>
                      <a:pt x="404180" y="1031375"/>
                      <a:pt x="396134" y="1031386"/>
                    </a:cubicBezTo>
                    <a:close/>
                    <a:moveTo>
                      <a:pt x="110879" y="39294"/>
                    </a:moveTo>
                    <a:cubicBezTo>
                      <a:pt x="71394" y="39294"/>
                      <a:pt x="39282" y="71404"/>
                      <a:pt x="39282" y="110879"/>
                    </a:cubicBezTo>
                    <a:lnTo>
                      <a:pt x="39282" y="684137"/>
                    </a:lnTo>
                    <a:cubicBezTo>
                      <a:pt x="39282" y="723612"/>
                      <a:pt x="71394" y="755723"/>
                      <a:pt x="110879" y="755723"/>
                    </a:cubicBezTo>
                    <a:lnTo>
                      <a:pt x="403700" y="755723"/>
                    </a:lnTo>
                    <a:cubicBezTo>
                      <a:pt x="409391" y="755723"/>
                      <a:pt x="414815" y="758195"/>
                      <a:pt x="418545" y="762490"/>
                    </a:cubicBezTo>
                    <a:cubicBezTo>
                      <a:pt x="422275" y="766796"/>
                      <a:pt x="423959" y="772497"/>
                      <a:pt x="423150" y="778135"/>
                    </a:cubicBezTo>
                    <a:lnTo>
                      <a:pt x="393181" y="988596"/>
                    </a:lnTo>
                    <a:cubicBezTo>
                      <a:pt x="393106" y="989119"/>
                      <a:pt x="392925" y="990504"/>
                      <a:pt x="394535" y="991527"/>
                    </a:cubicBezTo>
                    <a:cubicBezTo>
                      <a:pt x="396144" y="992529"/>
                      <a:pt x="397326" y="991783"/>
                      <a:pt x="397775" y="991495"/>
                    </a:cubicBezTo>
                    <a:lnTo>
                      <a:pt x="751992" y="758931"/>
                    </a:lnTo>
                    <a:cubicBezTo>
                      <a:pt x="755189" y="756831"/>
                      <a:pt x="758931" y="755712"/>
                      <a:pt x="762767" y="755712"/>
                    </a:cubicBezTo>
                    <a:lnTo>
                      <a:pt x="1021836" y="755712"/>
                    </a:lnTo>
                    <a:cubicBezTo>
                      <a:pt x="1061268" y="755712"/>
                      <a:pt x="1093348" y="723602"/>
                      <a:pt x="1093348" y="684127"/>
                    </a:cubicBezTo>
                    <a:lnTo>
                      <a:pt x="1093348" y="110879"/>
                    </a:lnTo>
                    <a:cubicBezTo>
                      <a:pt x="1093348" y="71404"/>
                      <a:pt x="1061268" y="39294"/>
                      <a:pt x="1021836" y="39294"/>
                    </a:cubicBezTo>
                    <a:lnTo>
                      <a:pt x="110879" y="392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7036928" y="958408"/>
                <a:ext cx="367657" cy="169353"/>
              </a:xfrm>
              <a:custGeom>
                <a:rect b="b" l="l" r="r" t="t"/>
                <a:pathLst>
                  <a:path extrusionOk="0" h="335353" w="728033">
                    <a:moveTo>
                      <a:pt x="19660" y="335354"/>
                    </a:moveTo>
                    <a:cubicBezTo>
                      <a:pt x="14023" y="335354"/>
                      <a:pt x="8439" y="332956"/>
                      <a:pt x="4559" y="328288"/>
                    </a:cubicBezTo>
                    <a:cubicBezTo>
                      <a:pt x="-2389" y="319954"/>
                      <a:pt x="-1271" y="307570"/>
                      <a:pt x="7064" y="300611"/>
                    </a:cubicBezTo>
                    <a:lnTo>
                      <a:pt x="91534" y="230155"/>
                    </a:lnTo>
                    <a:cubicBezTo>
                      <a:pt x="99718" y="223334"/>
                      <a:pt x="111815" y="224261"/>
                      <a:pt x="118838" y="232233"/>
                    </a:cubicBezTo>
                    <a:lnTo>
                      <a:pt x="167862" y="287726"/>
                    </a:lnTo>
                    <a:lnTo>
                      <a:pt x="251522" y="211355"/>
                    </a:lnTo>
                    <a:cubicBezTo>
                      <a:pt x="255625" y="207615"/>
                      <a:pt x="260965" y="205750"/>
                      <a:pt x="266676" y="206314"/>
                    </a:cubicBezTo>
                    <a:cubicBezTo>
                      <a:pt x="272208" y="206847"/>
                      <a:pt x="277248" y="209714"/>
                      <a:pt x="280563" y="214180"/>
                    </a:cubicBezTo>
                    <a:lnTo>
                      <a:pt x="311213" y="255605"/>
                    </a:lnTo>
                    <a:lnTo>
                      <a:pt x="376148" y="192407"/>
                    </a:lnTo>
                    <a:cubicBezTo>
                      <a:pt x="382735" y="186012"/>
                      <a:pt x="392849" y="185032"/>
                      <a:pt x="400554" y="190009"/>
                    </a:cubicBezTo>
                    <a:lnTo>
                      <a:pt x="413428" y="198375"/>
                    </a:lnTo>
                    <a:lnTo>
                      <a:pt x="522623" y="18735"/>
                    </a:lnTo>
                    <a:cubicBezTo>
                      <a:pt x="526044" y="13107"/>
                      <a:pt x="532066" y="9569"/>
                      <a:pt x="538652" y="9313"/>
                    </a:cubicBezTo>
                    <a:cubicBezTo>
                      <a:pt x="545238" y="8983"/>
                      <a:pt x="551504" y="12106"/>
                      <a:pt x="555352" y="17456"/>
                    </a:cubicBezTo>
                    <a:lnTo>
                      <a:pt x="608383" y="91002"/>
                    </a:lnTo>
                    <a:lnTo>
                      <a:pt x="694569" y="5690"/>
                    </a:lnTo>
                    <a:cubicBezTo>
                      <a:pt x="702274" y="-1951"/>
                      <a:pt x="714711" y="-1887"/>
                      <a:pt x="722353" y="5828"/>
                    </a:cubicBezTo>
                    <a:cubicBezTo>
                      <a:pt x="729983" y="13544"/>
                      <a:pt x="729919" y="25982"/>
                      <a:pt x="722204" y="33612"/>
                    </a:cubicBezTo>
                    <a:lnTo>
                      <a:pt x="619701" y="135081"/>
                    </a:lnTo>
                    <a:cubicBezTo>
                      <a:pt x="615630" y="139120"/>
                      <a:pt x="609896" y="141134"/>
                      <a:pt x="604258" y="140697"/>
                    </a:cubicBezTo>
                    <a:cubicBezTo>
                      <a:pt x="598536" y="140218"/>
                      <a:pt x="593313" y="137266"/>
                      <a:pt x="589956" y="132608"/>
                    </a:cubicBezTo>
                    <a:lnTo>
                      <a:pt x="540826" y="64465"/>
                    </a:lnTo>
                    <a:lnTo>
                      <a:pt x="436512" y="236070"/>
                    </a:lnTo>
                    <a:cubicBezTo>
                      <a:pt x="433752" y="240610"/>
                      <a:pt x="429265" y="243839"/>
                      <a:pt x="424096" y="245022"/>
                    </a:cubicBezTo>
                    <a:cubicBezTo>
                      <a:pt x="418927" y="246194"/>
                      <a:pt x="413460" y="245235"/>
                      <a:pt x="409027" y="242347"/>
                    </a:cubicBezTo>
                    <a:lnTo>
                      <a:pt x="392327" y="231508"/>
                    </a:lnTo>
                    <a:lnTo>
                      <a:pt x="322532" y="299449"/>
                    </a:lnTo>
                    <a:cubicBezTo>
                      <a:pt x="318460" y="303403"/>
                      <a:pt x="312780" y="305385"/>
                      <a:pt x="307239" y="304948"/>
                    </a:cubicBezTo>
                    <a:cubicBezTo>
                      <a:pt x="301579" y="304490"/>
                      <a:pt x="296400" y="301612"/>
                      <a:pt x="293021" y="297051"/>
                    </a:cubicBezTo>
                    <a:lnTo>
                      <a:pt x="261934" y="255050"/>
                    </a:lnTo>
                    <a:lnTo>
                      <a:pt x="179617" y="330195"/>
                    </a:lnTo>
                    <a:cubicBezTo>
                      <a:pt x="175737" y="333744"/>
                      <a:pt x="170451" y="335588"/>
                      <a:pt x="165315" y="335300"/>
                    </a:cubicBezTo>
                    <a:cubicBezTo>
                      <a:pt x="160060" y="335023"/>
                      <a:pt x="155136" y="332636"/>
                      <a:pt x="151652" y="328693"/>
                    </a:cubicBezTo>
                    <a:lnTo>
                      <a:pt x="102042" y="272550"/>
                    </a:lnTo>
                    <a:lnTo>
                      <a:pt x="32247" y="330771"/>
                    </a:lnTo>
                    <a:cubicBezTo>
                      <a:pt x="28580" y="333830"/>
                      <a:pt x="24116" y="335332"/>
                      <a:pt x="19672" y="3353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1"/>
              <p:cNvSpPr/>
              <p:nvPr/>
            </p:nvSpPr>
            <p:spPr>
              <a:xfrm>
                <a:off x="7036465" y="921277"/>
                <a:ext cx="369191" cy="262133"/>
              </a:xfrm>
              <a:custGeom>
                <a:rect b="b" l="l" r="r" t="t"/>
                <a:pathLst>
                  <a:path extrusionOk="0" h="519076" w="731072">
                    <a:moveTo>
                      <a:pt x="711420" y="519077"/>
                    </a:moveTo>
                    <a:lnTo>
                      <a:pt x="19653" y="519077"/>
                    </a:lnTo>
                    <a:cubicBezTo>
                      <a:pt x="8804" y="519077"/>
                      <a:pt x="0" y="510284"/>
                      <a:pt x="0" y="499424"/>
                    </a:cubicBezTo>
                    <a:lnTo>
                      <a:pt x="0" y="19652"/>
                    </a:lnTo>
                    <a:cubicBezTo>
                      <a:pt x="0" y="8803"/>
                      <a:pt x="8792" y="0"/>
                      <a:pt x="19653" y="0"/>
                    </a:cubicBezTo>
                    <a:lnTo>
                      <a:pt x="711420" y="0"/>
                    </a:lnTo>
                    <a:cubicBezTo>
                      <a:pt x="722270" y="0"/>
                      <a:pt x="731073" y="8792"/>
                      <a:pt x="731073" y="19652"/>
                    </a:cubicBezTo>
                    <a:lnTo>
                      <a:pt x="731073" y="499424"/>
                    </a:lnTo>
                    <a:cubicBezTo>
                      <a:pt x="731073" y="510274"/>
                      <a:pt x="722281" y="519077"/>
                      <a:pt x="711420" y="519077"/>
                    </a:cubicBezTo>
                    <a:close/>
                    <a:moveTo>
                      <a:pt x="39305" y="479783"/>
                    </a:moveTo>
                    <a:lnTo>
                      <a:pt x="691769" y="479783"/>
                    </a:lnTo>
                    <a:lnTo>
                      <a:pt x="691769" y="39304"/>
                    </a:lnTo>
                    <a:lnTo>
                      <a:pt x="39305" y="39304"/>
                    </a:lnTo>
                    <a:lnTo>
                      <a:pt x="39305" y="4797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2"/>
          <p:cNvSpPr txBox="1"/>
          <p:nvPr>
            <p:ph type="title"/>
          </p:nvPr>
        </p:nvSpPr>
        <p:spPr>
          <a:xfrm>
            <a:off x="715100" y="349100"/>
            <a:ext cx="77139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Design and features</a:t>
            </a:r>
            <a:endParaRPr sz="4000"/>
          </a:p>
        </p:txBody>
      </p:sp>
      <p:sp>
        <p:nvSpPr>
          <p:cNvPr id="783" name="Google Shape;783;p62"/>
          <p:cNvSpPr txBox="1"/>
          <p:nvPr>
            <p:ph idx="1" type="subTitle"/>
          </p:nvPr>
        </p:nvSpPr>
        <p:spPr>
          <a:xfrm>
            <a:off x="715100" y="1999000"/>
            <a:ext cx="24735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dashboard for managing forms, feedback, and calendars</a:t>
            </a:r>
            <a:endParaRPr b="1"/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 txBox="1"/>
          <p:nvPr>
            <p:ph idx="2" type="subTitle"/>
          </p:nvPr>
        </p:nvSpPr>
        <p:spPr>
          <a:xfrm>
            <a:off x="602600" y="1554175"/>
            <a:ext cx="25860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Dashboard</a:t>
            </a:r>
            <a:endParaRPr sz="3000"/>
          </a:p>
        </p:txBody>
      </p:sp>
      <p:sp>
        <p:nvSpPr>
          <p:cNvPr id="785" name="Google Shape;785;p62"/>
          <p:cNvSpPr txBox="1"/>
          <p:nvPr>
            <p:ph idx="3" type="subTitle"/>
          </p:nvPr>
        </p:nvSpPr>
        <p:spPr>
          <a:xfrm>
            <a:off x="4597075" y="1999013"/>
            <a:ext cx="38244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for submitting, reviewing, and approving learning support plans.</a:t>
            </a:r>
            <a:endParaRPr b="1"/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2"/>
          <p:cNvSpPr txBox="1"/>
          <p:nvPr>
            <p:ph idx="4" type="subTitle"/>
          </p:nvPr>
        </p:nvSpPr>
        <p:spPr>
          <a:xfrm>
            <a:off x="4464775" y="1458175"/>
            <a:ext cx="40890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Submitting system</a:t>
            </a:r>
            <a:endParaRPr sz="3000"/>
          </a:p>
        </p:txBody>
      </p:sp>
      <p:sp>
        <p:nvSpPr>
          <p:cNvPr id="787" name="Google Shape;787;p62"/>
          <p:cNvSpPr txBox="1"/>
          <p:nvPr>
            <p:ph idx="5" type="subTitle"/>
          </p:nvPr>
        </p:nvSpPr>
        <p:spPr>
          <a:xfrm>
            <a:off x="2680350" y="3454225"/>
            <a:ext cx="3783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Integration with other university systems such as the self-service portal and the university website.</a:t>
            </a:r>
            <a:endParaRPr b="1"/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2"/>
          <p:cNvSpPr txBox="1"/>
          <p:nvPr>
            <p:ph idx="6" type="subTitle"/>
          </p:nvPr>
        </p:nvSpPr>
        <p:spPr>
          <a:xfrm>
            <a:off x="2116500" y="2911825"/>
            <a:ext cx="4911000" cy="5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Seamless integration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3"/>
          <p:cNvSpPr txBox="1"/>
          <p:nvPr>
            <p:ph type="title"/>
          </p:nvPr>
        </p:nvSpPr>
        <p:spPr>
          <a:xfrm>
            <a:off x="392775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Features</a:t>
            </a:r>
            <a:endParaRPr/>
          </a:p>
        </p:txBody>
      </p:sp>
      <p:sp>
        <p:nvSpPr>
          <p:cNvPr id="794" name="Google Shape;794;p63"/>
          <p:cNvSpPr txBox="1"/>
          <p:nvPr>
            <p:ph idx="1" type="body"/>
          </p:nvPr>
        </p:nvSpPr>
        <p:spPr>
          <a:xfrm>
            <a:off x="438150" y="1093900"/>
            <a:ext cx="8012400" cy="26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Future integration with additional university systems.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Notifications for users regarding the status of their submissions.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Analytics for tracking and improving the support services.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 txBox="1"/>
          <p:nvPr>
            <p:ph type="title"/>
          </p:nvPr>
        </p:nvSpPr>
        <p:spPr>
          <a:xfrm>
            <a:off x="392775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800" name="Google Shape;800;p64"/>
          <p:cNvSpPr txBox="1"/>
          <p:nvPr>
            <p:ph idx="1" type="body"/>
          </p:nvPr>
        </p:nvSpPr>
        <p:spPr>
          <a:xfrm>
            <a:off x="438150" y="1093900"/>
            <a:ext cx="8012400" cy="26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Expanding the system to include other support services.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Developing a mobile application for improved accessibility and user experience.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5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806" name="Google Shape;806;p65"/>
          <p:cNvSpPr txBox="1"/>
          <p:nvPr>
            <p:ph idx="4294967295" type="body"/>
          </p:nvPr>
        </p:nvSpPr>
        <p:spPr>
          <a:xfrm>
            <a:off x="438150" y="1158175"/>
            <a:ext cx="8173500" cy="26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Form Submission:</a:t>
            </a:r>
            <a:r>
              <a:rPr lang="en" sz="2000"/>
              <a:t> Students submit the Disability Evidence Form.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Review:</a:t>
            </a:r>
            <a:r>
              <a:rPr lang="en" sz="2000"/>
              <a:t> Administrative staff review the submission.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Interview:</a:t>
            </a:r>
            <a:r>
              <a:rPr lang="en" sz="2000"/>
              <a:t> Students are scheduled for an interview with the Accommodation Office.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6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812" name="Google Shape;812;p66"/>
          <p:cNvSpPr txBox="1"/>
          <p:nvPr>
            <p:ph idx="4294967295" type="body"/>
          </p:nvPr>
        </p:nvSpPr>
        <p:spPr>
          <a:xfrm>
            <a:off x="438150" y="1158175"/>
            <a:ext cx="8173500" cy="26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Plan Creation: </a:t>
            </a:r>
            <a:r>
              <a:rPr lang="en" sz="2000"/>
              <a:t>The Accommodation Office creates a tailored learning support plan based on the specific disability.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Approval:</a:t>
            </a:r>
            <a:r>
              <a:rPr lang="en" sz="2000"/>
              <a:t> The plan is approved by the relevant department head (ie: BBA, BDT).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Release: </a:t>
            </a:r>
            <a:r>
              <a:rPr lang="en" sz="2000"/>
              <a:t>The approved plan is shared with the student.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7"/>
          <p:cNvSpPr txBox="1"/>
          <p:nvPr>
            <p:ph type="title"/>
          </p:nvPr>
        </p:nvSpPr>
        <p:spPr>
          <a:xfrm>
            <a:off x="392775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Features</a:t>
            </a:r>
            <a:endParaRPr/>
          </a:p>
        </p:txBody>
      </p:sp>
      <p:sp>
        <p:nvSpPr>
          <p:cNvPr id="818" name="Google Shape;818;p67"/>
          <p:cNvSpPr txBox="1"/>
          <p:nvPr>
            <p:ph idx="1" type="body"/>
          </p:nvPr>
        </p:nvSpPr>
        <p:spPr>
          <a:xfrm>
            <a:off x="438150" y="1078800"/>
            <a:ext cx="81735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platform follows WCAG Standards such as: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Magnifier tool to help with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lang="en" sz="1600"/>
              <a:t>eadability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Dyslexic font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Indicator bar to help with focus-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lang="en" sz="1600"/>
              <a:t>eading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Screen reader support for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Students with visual impairment</a:t>
            </a:r>
            <a:endParaRPr sz="1600"/>
          </a:p>
        </p:txBody>
      </p:sp>
      <p:pic>
        <p:nvPicPr>
          <p:cNvPr id="819" name="Google Shape;819;p67"/>
          <p:cNvPicPr preferRelativeResize="0"/>
          <p:nvPr/>
        </p:nvPicPr>
        <p:blipFill rotWithShape="1">
          <a:blip r:embed="rId3">
            <a:alphaModFix/>
          </a:blip>
          <a:srcRect b="11676" l="13784" r="16737" t="12156"/>
          <a:stretch/>
        </p:blipFill>
        <p:spPr>
          <a:xfrm>
            <a:off x="8183500" y="341100"/>
            <a:ext cx="641400" cy="687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820" name="Google Shape;820;p67"/>
          <p:cNvPicPr preferRelativeResize="0"/>
          <p:nvPr/>
        </p:nvPicPr>
        <p:blipFill rotWithShape="1">
          <a:blip r:embed="rId4">
            <a:alphaModFix/>
          </a:blip>
          <a:srcRect b="4300" l="2307" r="3512" t="3423"/>
          <a:stretch/>
        </p:blipFill>
        <p:spPr>
          <a:xfrm>
            <a:off x="6556930" y="1999550"/>
            <a:ext cx="2202900" cy="1336500"/>
          </a:xfrm>
          <a:prstGeom prst="roundRect">
            <a:avLst>
              <a:gd fmla="val 5195" name="adj"/>
            </a:avLst>
          </a:prstGeom>
          <a:noFill/>
          <a:ln>
            <a:noFill/>
          </a:ln>
        </p:spPr>
      </p:pic>
      <p:pic>
        <p:nvPicPr>
          <p:cNvPr id="821" name="Google Shape;821;p67"/>
          <p:cNvPicPr preferRelativeResize="0"/>
          <p:nvPr/>
        </p:nvPicPr>
        <p:blipFill rotWithShape="1">
          <a:blip r:embed="rId5">
            <a:alphaModFix/>
          </a:blip>
          <a:srcRect b="2524" l="970" r="0" t="0"/>
          <a:stretch/>
        </p:blipFill>
        <p:spPr>
          <a:xfrm>
            <a:off x="4255560" y="3398107"/>
            <a:ext cx="2193900" cy="1336500"/>
          </a:xfrm>
          <a:prstGeom prst="roundRect">
            <a:avLst>
              <a:gd fmla="val 6806" name="adj"/>
            </a:avLst>
          </a:prstGeom>
          <a:noFill/>
          <a:ln>
            <a:noFill/>
          </a:ln>
        </p:spPr>
      </p:pic>
      <p:pic>
        <p:nvPicPr>
          <p:cNvPr id="822" name="Google Shape;822;p67"/>
          <p:cNvPicPr preferRelativeResize="0"/>
          <p:nvPr/>
        </p:nvPicPr>
        <p:blipFill rotWithShape="1">
          <a:blip r:embed="rId6">
            <a:alphaModFix/>
          </a:blip>
          <a:srcRect b="2409" l="1536" r="1807" t="3090"/>
          <a:stretch/>
        </p:blipFill>
        <p:spPr>
          <a:xfrm>
            <a:off x="4251050" y="2024327"/>
            <a:ext cx="2202900" cy="1286700"/>
          </a:xfrm>
          <a:prstGeom prst="roundRect">
            <a:avLst>
              <a:gd fmla="val 5195" name="adj"/>
            </a:avLst>
          </a:prstGeom>
          <a:noFill/>
          <a:ln>
            <a:noFill/>
          </a:ln>
        </p:spPr>
      </p:pic>
      <p:pic>
        <p:nvPicPr>
          <p:cNvPr id="823" name="Google Shape;823;p67"/>
          <p:cNvPicPr preferRelativeResize="0"/>
          <p:nvPr/>
        </p:nvPicPr>
        <p:blipFill rotWithShape="1">
          <a:blip r:embed="rId7">
            <a:alphaModFix/>
          </a:blip>
          <a:srcRect b="3625" l="955" r="1578" t="1722"/>
          <a:stretch/>
        </p:blipFill>
        <p:spPr>
          <a:xfrm>
            <a:off x="6556930" y="3420215"/>
            <a:ext cx="2202900" cy="1292100"/>
          </a:xfrm>
          <a:prstGeom prst="roundRect">
            <a:avLst>
              <a:gd fmla="val 631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8"/>
          <p:cNvSpPr txBox="1"/>
          <p:nvPr>
            <p:ph type="title"/>
          </p:nvPr>
        </p:nvSpPr>
        <p:spPr>
          <a:xfrm>
            <a:off x="1436011" y="1001250"/>
            <a:ext cx="41733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8"/>
          <p:cNvSpPr txBox="1"/>
          <p:nvPr>
            <p:ph idx="1" type="body"/>
          </p:nvPr>
        </p:nvSpPr>
        <p:spPr>
          <a:xfrm>
            <a:off x="1435966" y="2110650"/>
            <a:ext cx="41733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" y="0"/>
            <a:ext cx="9088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9"/>
          <p:cNvSpPr txBox="1"/>
          <p:nvPr>
            <p:ph type="title"/>
          </p:nvPr>
        </p:nvSpPr>
        <p:spPr>
          <a:xfrm>
            <a:off x="1436011" y="1001250"/>
            <a:ext cx="41733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9"/>
          <p:cNvSpPr txBox="1"/>
          <p:nvPr>
            <p:ph idx="1" type="body"/>
          </p:nvPr>
        </p:nvSpPr>
        <p:spPr>
          <a:xfrm>
            <a:off x="1435966" y="2110650"/>
            <a:ext cx="41733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" y="0"/>
            <a:ext cx="90574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0"/>
          <p:cNvSpPr txBox="1"/>
          <p:nvPr>
            <p:ph type="title"/>
          </p:nvPr>
        </p:nvSpPr>
        <p:spPr>
          <a:xfrm>
            <a:off x="1436011" y="1001250"/>
            <a:ext cx="41733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0"/>
          <p:cNvSpPr txBox="1"/>
          <p:nvPr>
            <p:ph idx="1" type="body"/>
          </p:nvPr>
        </p:nvSpPr>
        <p:spPr>
          <a:xfrm>
            <a:off x="1435966" y="2110650"/>
            <a:ext cx="41733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" y="0"/>
            <a:ext cx="9144003" cy="520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2164800" y="254925"/>
            <a:ext cx="48144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Vision</a:t>
            </a:r>
            <a:endParaRPr sz="2800"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1724100" y="1272325"/>
            <a:ext cx="56958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/>
              <a:t>To foster an inclusive and accessible educational environment where students of all abilities can fully participate, excel, and achieve their academic potential.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b="1" sz="1300"/>
          </a:p>
        </p:txBody>
      </p:sp>
      <p:grpSp>
        <p:nvGrpSpPr>
          <p:cNvPr id="283" name="Google Shape;283;p35"/>
          <p:cNvGrpSpPr/>
          <p:nvPr/>
        </p:nvGrpSpPr>
        <p:grpSpPr>
          <a:xfrm>
            <a:off x="6180191" y="3254716"/>
            <a:ext cx="2914169" cy="1792447"/>
            <a:chOff x="3048869" y="2515641"/>
            <a:chExt cx="2914169" cy="1792447"/>
          </a:xfrm>
        </p:grpSpPr>
        <p:grpSp>
          <p:nvGrpSpPr>
            <p:cNvPr id="284" name="Google Shape;284;p35"/>
            <p:cNvGrpSpPr/>
            <p:nvPr/>
          </p:nvGrpSpPr>
          <p:grpSpPr>
            <a:xfrm>
              <a:off x="3048869" y="2515641"/>
              <a:ext cx="1048401" cy="1256158"/>
              <a:chOff x="5521261" y="190500"/>
              <a:chExt cx="1280255" cy="1527429"/>
            </a:xfrm>
          </p:grpSpPr>
          <p:sp>
            <p:nvSpPr>
              <p:cNvPr id="285" name="Google Shape;285;p35"/>
              <p:cNvSpPr/>
              <p:nvPr/>
            </p:nvSpPr>
            <p:spPr>
              <a:xfrm>
                <a:off x="5533167" y="202406"/>
                <a:ext cx="1256442" cy="1503616"/>
              </a:xfrm>
              <a:custGeom>
                <a:rect b="b" l="l" r="r" t="t"/>
                <a:pathLst>
                  <a:path extrusionOk="0" h="1503616" w="1256442">
                    <a:moveTo>
                      <a:pt x="0" y="0"/>
                    </a:moveTo>
                    <a:lnTo>
                      <a:pt x="1256443" y="0"/>
                    </a:lnTo>
                    <a:lnTo>
                      <a:pt x="1256443" y="1503617"/>
                    </a:lnTo>
                    <a:lnTo>
                      <a:pt x="0" y="15036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5521261" y="190500"/>
                <a:ext cx="1280255" cy="1527429"/>
              </a:xfrm>
              <a:custGeom>
                <a:rect b="b" l="l" r="r" t="t"/>
                <a:pathLst>
                  <a:path extrusionOk="0" h="1527429" w="1280255">
                    <a:moveTo>
                      <a:pt x="1268349" y="1527429"/>
                    </a:moveTo>
                    <a:lnTo>
                      <a:pt x="11906" y="1527429"/>
                    </a:lnTo>
                    <a:cubicBezTo>
                      <a:pt x="5334" y="1527429"/>
                      <a:pt x="0" y="1522095"/>
                      <a:pt x="0" y="1515523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lnTo>
                      <a:pt x="1268349" y="0"/>
                    </a:lnTo>
                    <a:cubicBezTo>
                      <a:pt x="1274921" y="0"/>
                      <a:pt x="1280255" y="5334"/>
                      <a:pt x="1280255" y="11906"/>
                    </a:cubicBezTo>
                    <a:lnTo>
                      <a:pt x="1280255" y="1515523"/>
                    </a:lnTo>
                    <a:cubicBezTo>
                      <a:pt x="1280255" y="1522095"/>
                      <a:pt x="1274921" y="1527429"/>
                      <a:pt x="1268349" y="1527429"/>
                    </a:cubicBezTo>
                    <a:close/>
                    <a:moveTo>
                      <a:pt x="23813" y="1503617"/>
                    </a:moveTo>
                    <a:lnTo>
                      <a:pt x="1256443" y="1503617"/>
                    </a:lnTo>
                    <a:lnTo>
                      <a:pt x="1256443" y="23813"/>
                    </a:lnTo>
                    <a:lnTo>
                      <a:pt x="23813" y="23813"/>
                    </a:lnTo>
                    <a:lnTo>
                      <a:pt x="23813" y="15036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5875235" y="562850"/>
                <a:ext cx="581094" cy="687876"/>
              </a:xfrm>
              <a:custGeom>
                <a:rect b="b" l="l" r="r" t="t"/>
                <a:pathLst>
                  <a:path extrusionOk="0" h="687876" w="581094">
                    <a:moveTo>
                      <a:pt x="581095" y="290494"/>
                    </a:moveTo>
                    <a:cubicBezTo>
                      <a:pt x="581095" y="122663"/>
                      <a:pt x="438791" y="-11925"/>
                      <a:pt x="268294" y="839"/>
                    </a:cubicBezTo>
                    <a:cubicBezTo>
                      <a:pt x="123323" y="11602"/>
                      <a:pt x="7499" y="130664"/>
                      <a:pt x="355" y="275921"/>
                    </a:cubicBezTo>
                    <a:cubicBezTo>
                      <a:pt x="-4502" y="375552"/>
                      <a:pt x="40836" y="464897"/>
                      <a:pt x="113322" y="520713"/>
                    </a:cubicBezTo>
                    <a:cubicBezTo>
                      <a:pt x="150374" y="549193"/>
                      <a:pt x="171615" y="593675"/>
                      <a:pt x="171615" y="640347"/>
                    </a:cubicBezTo>
                    <a:lnTo>
                      <a:pt x="171615" y="640347"/>
                    </a:lnTo>
                    <a:cubicBezTo>
                      <a:pt x="171615" y="666541"/>
                      <a:pt x="192856" y="687877"/>
                      <a:pt x="219144" y="687877"/>
                    </a:cubicBezTo>
                    <a:lnTo>
                      <a:pt x="361829" y="687877"/>
                    </a:lnTo>
                    <a:cubicBezTo>
                      <a:pt x="388023" y="687877"/>
                      <a:pt x="409359" y="666636"/>
                      <a:pt x="409359" y="640347"/>
                    </a:cubicBezTo>
                    <a:lnTo>
                      <a:pt x="409359" y="640347"/>
                    </a:lnTo>
                    <a:cubicBezTo>
                      <a:pt x="409359" y="593008"/>
                      <a:pt x="431743" y="548717"/>
                      <a:pt x="469081" y="519570"/>
                    </a:cubicBezTo>
                    <a:cubicBezTo>
                      <a:pt x="537184" y="466421"/>
                      <a:pt x="581095" y="383553"/>
                      <a:pt x="581095" y="2904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5863415" y="550805"/>
                <a:ext cx="604820" cy="711733"/>
              </a:xfrm>
              <a:custGeom>
                <a:rect b="b" l="l" r="r" t="t"/>
                <a:pathLst>
                  <a:path extrusionOk="0" h="711733" w="604820">
                    <a:moveTo>
                      <a:pt x="373744" y="711733"/>
                    </a:moveTo>
                    <a:lnTo>
                      <a:pt x="231060" y="711733"/>
                    </a:lnTo>
                    <a:cubicBezTo>
                      <a:pt x="198293" y="711733"/>
                      <a:pt x="171624" y="685063"/>
                      <a:pt x="171624" y="652297"/>
                    </a:cubicBezTo>
                    <a:cubicBezTo>
                      <a:pt x="171624" y="609149"/>
                      <a:pt x="151526" y="567906"/>
                      <a:pt x="117998" y="542093"/>
                    </a:cubicBezTo>
                    <a:cubicBezTo>
                      <a:pt x="39512" y="481609"/>
                      <a:pt x="-4494" y="386359"/>
                      <a:pt x="364" y="287299"/>
                    </a:cubicBezTo>
                    <a:cubicBezTo>
                      <a:pt x="7793" y="135280"/>
                      <a:pt x="127713" y="12217"/>
                      <a:pt x="279256" y="883"/>
                    </a:cubicBezTo>
                    <a:cubicBezTo>
                      <a:pt x="364410" y="-5499"/>
                      <a:pt x="445753" y="22885"/>
                      <a:pt x="508142" y="80797"/>
                    </a:cubicBezTo>
                    <a:cubicBezTo>
                      <a:pt x="569578" y="137852"/>
                      <a:pt x="604821" y="218624"/>
                      <a:pt x="604821" y="302444"/>
                    </a:cubicBezTo>
                    <a:cubicBezTo>
                      <a:pt x="604821" y="396265"/>
                      <a:pt x="562339" y="483133"/>
                      <a:pt x="488235" y="540950"/>
                    </a:cubicBezTo>
                    <a:cubicBezTo>
                      <a:pt x="453182" y="568287"/>
                      <a:pt x="433085" y="608863"/>
                      <a:pt x="433085" y="652297"/>
                    </a:cubicBezTo>
                    <a:cubicBezTo>
                      <a:pt x="433085" y="685063"/>
                      <a:pt x="406415" y="711733"/>
                      <a:pt x="373649" y="711733"/>
                    </a:cubicBezTo>
                    <a:close/>
                    <a:moveTo>
                      <a:pt x="302592" y="23838"/>
                    </a:moveTo>
                    <a:cubicBezTo>
                      <a:pt x="295449" y="23838"/>
                      <a:pt x="288210" y="24124"/>
                      <a:pt x="280970" y="24600"/>
                    </a:cubicBezTo>
                    <a:cubicBezTo>
                      <a:pt x="141334" y="34982"/>
                      <a:pt x="30939" y="148425"/>
                      <a:pt x="24081" y="288442"/>
                    </a:cubicBezTo>
                    <a:cubicBezTo>
                      <a:pt x="19605" y="379692"/>
                      <a:pt x="60086" y="467512"/>
                      <a:pt x="132476" y="523234"/>
                    </a:cubicBezTo>
                    <a:cubicBezTo>
                      <a:pt x="171909" y="553618"/>
                      <a:pt x="195436" y="601815"/>
                      <a:pt x="195436" y="652297"/>
                    </a:cubicBezTo>
                    <a:cubicBezTo>
                      <a:pt x="195436" y="671919"/>
                      <a:pt x="211438" y="687921"/>
                      <a:pt x="231060" y="687921"/>
                    </a:cubicBezTo>
                    <a:lnTo>
                      <a:pt x="373744" y="687921"/>
                    </a:lnTo>
                    <a:cubicBezTo>
                      <a:pt x="393366" y="687921"/>
                      <a:pt x="409368" y="671919"/>
                      <a:pt x="409368" y="652297"/>
                    </a:cubicBezTo>
                    <a:cubicBezTo>
                      <a:pt x="409368" y="601434"/>
                      <a:pt x="432799" y="553999"/>
                      <a:pt x="473661" y="522186"/>
                    </a:cubicBezTo>
                    <a:cubicBezTo>
                      <a:pt x="541955" y="468941"/>
                      <a:pt x="581008" y="388836"/>
                      <a:pt x="581008" y="302444"/>
                    </a:cubicBezTo>
                    <a:cubicBezTo>
                      <a:pt x="581008" y="225196"/>
                      <a:pt x="548528" y="150806"/>
                      <a:pt x="491949" y="98228"/>
                    </a:cubicBezTo>
                    <a:cubicBezTo>
                      <a:pt x="439848" y="49841"/>
                      <a:pt x="373268" y="23838"/>
                      <a:pt x="302687" y="238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5953331" y="778946"/>
                <a:ext cx="52214" cy="125797"/>
              </a:xfrm>
              <a:custGeom>
                <a:rect b="b" l="l" r="r" t="t"/>
                <a:pathLst>
                  <a:path extrusionOk="0" h="125797" w="52214">
                    <a:moveTo>
                      <a:pt x="17129" y="111165"/>
                    </a:moveTo>
                    <a:cubicBezTo>
                      <a:pt x="41608" y="140883"/>
                      <a:pt x="59705" y="118975"/>
                      <a:pt x="49133" y="101354"/>
                    </a:cubicBezTo>
                    <a:cubicBezTo>
                      <a:pt x="41132" y="88209"/>
                      <a:pt x="35131" y="49633"/>
                      <a:pt x="45799" y="26678"/>
                    </a:cubicBezTo>
                    <a:cubicBezTo>
                      <a:pt x="53609" y="9723"/>
                      <a:pt x="32750" y="-5612"/>
                      <a:pt x="19891" y="2008"/>
                    </a:cubicBezTo>
                    <a:cubicBezTo>
                      <a:pt x="4556" y="11152"/>
                      <a:pt x="-1636" y="41918"/>
                      <a:pt x="365" y="60587"/>
                    </a:cubicBezTo>
                    <a:cubicBezTo>
                      <a:pt x="1031" y="66302"/>
                      <a:pt x="7223" y="99163"/>
                      <a:pt x="17129" y="11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6000020" y="705371"/>
                <a:ext cx="53718" cy="51534"/>
              </a:xfrm>
              <a:custGeom>
                <a:rect b="b" l="l" r="r" t="t"/>
                <a:pathLst>
                  <a:path extrusionOk="0" h="51534" w="53718">
                    <a:moveTo>
                      <a:pt x="47497" y="41293"/>
                    </a:moveTo>
                    <a:cubicBezTo>
                      <a:pt x="57022" y="29958"/>
                      <a:pt x="55402" y="13766"/>
                      <a:pt x="44067" y="5193"/>
                    </a:cubicBezTo>
                    <a:cubicBezTo>
                      <a:pt x="32638" y="-3379"/>
                      <a:pt x="15683" y="-1093"/>
                      <a:pt x="6253" y="10241"/>
                    </a:cubicBezTo>
                    <a:cubicBezTo>
                      <a:pt x="-3272" y="21576"/>
                      <a:pt x="-1748" y="37769"/>
                      <a:pt x="9682" y="46341"/>
                    </a:cubicBezTo>
                    <a:cubicBezTo>
                      <a:pt x="21112" y="54914"/>
                      <a:pt x="38067" y="52628"/>
                      <a:pt x="47497" y="412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6080569" y="1250632"/>
                <a:ext cx="170211" cy="126491"/>
              </a:xfrm>
              <a:custGeom>
                <a:rect b="b" l="l" r="r" t="t"/>
                <a:pathLst>
                  <a:path extrusionOk="0" h="126491" w="170211">
                    <a:moveTo>
                      <a:pt x="95" y="0"/>
                    </a:moveTo>
                    <a:lnTo>
                      <a:pt x="170212" y="0"/>
                    </a:lnTo>
                    <a:lnTo>
                      <a:pt x="170212" y="87820"/>
                    </a:lnTo>
                    <a:cubicBezTo>
                      <a:pt x="170212" y="109156"/>
                      <a:pt x="152876" y="126492"/>
                      <a:pt x="131540" y="126492"/>
                    </a:cubicBezTo>
                    <a:lnTo>
                      <a:pt x="38671" y="126492"/>
                    </a:lnTo>
                    <a:cubicBezTo>
                      <a:pt x="17336" y="126492"/>
                      <a:pt x="0" y="109156"/>
                      <a:pt x="0" y="87820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6068853" y="1238631"/>
                <a:ext cx="193929" cy="150304"/>
              </a:xfrm>
              <a:custGeom>
                <a:rect b="b" l="l" r="r" t="t"/>
                <a:pathLst>
                  <a:path extrusionOk="0" h="150304" w="193929">
                    <a:moveTo>
                      <a:pt x="143351" y="150304"/>
                    </a:moveTo>
                    <a:lnTo>
                      <a:pt x="50578" y="150304"/>
                    </a:lnTo>
                    <a:cubicBezTo>
                      <a:pt x="22670" y="150304"/>
                      <a:pt x="0" y="127635"/>
                      <a:pt x="0" y="99727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lnTo>
                      <a:pt x="182023" y="0"/>
                    </a:lnTo>
                    <a:cubicBezTo>
                      <a:pt x="188595" y="0"/>
                      <a:pt x="193929" y="5334"/>
                      <a:pt x="193929" y="11906"/>
                    </a:cubicBezTo>
                    <a:lnTo>
                      <a:pt x="193929" y="99727"/>
                    </a:lnTo>
                    <a:cubicBezTo>
                      <a:pt x="193929" y="127635"/>
                      <a:pt x="171260" y="150304"/>
                      <a:pt x="143351" y="150304"/>
                    </a:cubicBezTo>
                    <a:close/>
                    <a:moveTo>
                      <a:pt x="23813" y="23908"/>
                    </a:moveTo>
                    <a:lnTo>
                      <a:pt x="23813" y="99822"/>
                    </a:lnTo>
                    <a:cubicBezTo>
                      <a:pt x="23813" y="114586"/>
                      <a:pt x="35814" y="126587"/>
                      <a:pt x="50578" y="126587"/>
                    </a:cubicBezTo>
                    <a:lnTo>
                      <a:pt x="143351" y="126587"/>
                    </a:lnTo>
                    <a:cubicBezTo>
                      <a:pt x="158115" y="126587"/>
                      <a:pt x="170117" y="114586"/>
                      <a:pt x="170117" y="99822"/>
                    </a:cubicBezTo>
                    <a:lnTo>
                      <a:pt x="170117" y="23908"/>
                    </a:lnTo>
                    <a:lnTo>
                      <a:pt x="23813" y="239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6095618" y="1322260"/>
                <a:ext cx="167163" cy="23812"/>
              </a:xfrm>
              <a:custGeom>
                <a:rect b="b" l="l" r="r" t="t"/>
                <a:pathLst>
                  <a:path extrusionOk="0" h="23812" w="167163">
                    <a:moveTo>
                      <a:pt x="155258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55258" y="0"/>
                    </a:lnTo>
                    <a:cubicBezTo>
                      <a:pt x="161830" y="0"/>
                      <a:pt x="167164" y="5334"/>
                      <a:pt x="167164" y="11906"/>
                    </a:cubicBezTo>
                    <a:cubicBezTo>
                      <a:pt x="167164" y="18479"/>
                      <a:pt x="161830" y="23813"/>
                      <a:pt x="155258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6068853" y="1279683"/>
                <a:ext cx="167163" cy="23812"/>
              </a:xfrm>
              <a:custGeom>
                <a:rect b="b" l="l" r="r" t="t"/>
                <a:pathLst>
                  <a:path extrusionOk="0" h="23812" w="167163">
                    <a:moveTo>
                      <a:pt x="155258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55258" y="0"/>
                    </a:lnTo>
                    <a:cubicBezTo>
                      <a:pt x="161830" y="0"/>
                      <a:pt x="167164" y="5334"/>
                      <a:pt x="167164" y="11906"/>
                    </a:cubicBezTo>
                    <a:cubicBezTo>
                      <a:pt x="167164" y="18479"/>
                      <a:pt x="161830" y="23813"/>
                      <a:pt x="155258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6149529" y="358425"/>
                <a:ext cx="23812" cy="120015"/>
              </a:xfrm>
              <a:custGeom>
                <a:rect b="b" l="l" r="r" t="t"/>
                <a:pathLst>
                  <a:path extrusionOk="0" h="120015" w="23812">
                    <a:moveTo>
                      <a:pt x="11906" y="120015"/>
                    </a:moveTo>
                    <a:cubicBezTo>
                      <a:pt x="5334" y="120015"/>
                      <a:pt x="0" y="114681"/>
                      <a:pt x="0" y="108109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cubicBezTo>
                      <a:pt x="18479" y="0"/>
                      <a:pt x="23813" y="5334"/>
                      <a:pt x="23813" y="11906"/>
                    </a:cubicBezTo>
                    <a:lnTo>
                      <a:pt x="23813" y="108109"/>
                    </a:lnTo>
                    <a:cubicBezTo>
                      <a:pt x="23813" y="114681"/>
                      <a:pt x="18479" y="120015"/>
                      <a:pt x="11906" y="120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5671946" y="841247"/>
                <a:ext cx="120014" cy="23812"/>
              </a:xfrm>
              <a:custGeom>
                <a:rect b="b" l="l" r="r" t="t"/>
                <a:pathLst>
                  <a:path extrusionOk="0" h="23812" w="120014">
                    <a:moveTo>
                      <a:pt x="108109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08109" y="0"/>
                    </a:lnTo>
                    <a:cubicBezTo>
                      <a:pt x="114681" y="0"/>
                      <a:pt x="120015" y="5334"/>
                      <a:pt x="120015" y="11906"/>
                    </a:cubicBezTo>
                    <a:cubicBezTo>
                      <a:pt x="120015" y="18479"/>
                      <a:pt x="114681" y="23813"/>
                      <a:pt x="108109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5778176" y="521465"/>
                <a:ext cx="99960" cy="82705"/>
              </a:xfrm>
              <a:custGeom>
                <a:rect b="b" l="l" r="r" t="t"/>
                <a:pathLst>
                  <a:path extrusionOk="0" h="82705" w="99960">
                    <a:moveTo>
                      <a:pt x="87985" y="82706"/>
                    </a:moveTo>
                    <a:cubicBezTo>
                      <a:pt x="85413" y="82706"/>
                      <a:pt x="82841" y="81944"/>
                      <a:pt x="80746" y="80229"/>
                    </a:cubicBezTo>
                    <a:lnTo>
                      <a:pt x="4641" y="21269"/>
                    </a:lnTo>
                    <a:cubicBezTo>
                      <a:pt x="-598" y="17269"/>
                      <a:pt x="-1550" y="9744"/>
                      <a:pt x="2546" y="4601"/>
                    </a:cubicBezTo>
                    <a:cubicBezTo>
                      <a:pt x="6546" y="-638"/>
                      <a:pt x="14071" y="-1495"/>
                      <a:pt x="19214" y="2505"/>
                    </a:cubicBezTo>
                    <a:lnTo>
                      <a:pt x="95319" y="61465"/>
                    </a:lnTo>
                    <a:cubicBezTo>
                      <a:pt x="100558" y="65465"/>
                      <a:pt x="101510" y="72990"/>
                      <a:pt x="97414" y="78134"/>
                    </a:cubicBezTo>
                    <a:cubicBezTo>
                      <a:pt x="95033" y="81182"/>
                      <a:pt x="91509" y="82706"/>
                      <a:pt x="87985" y="82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6421183" y="521494"/>
                <a:ext cx="99821" cy="82676"/>
              </a:xfrm>
              <a:custGeom>
                <a:rect b="b" l="l" r="r" t="t"/>
                <a:pathLst>
                  <a:path extrusionOk="0" h="82676" w="99821">
                    <a:moveTo>
                      <a:pt x="11906" y="82677"/>
                    </a:moveTo>
                    <a:cubicBezTo>
                      <a:pt x="8382" y="82677"/>
                      <a:pt x="4858" y="81057"/>
                      <a:pt x="2476" y="78105"/>
                    </a:cubicBezTo>
                    <a:cubicBezTo>
                      <a:pt x="-1525" y="72866"/>
                      <a:pt x="-572" y="65436"/>
                      <a:pt x="4572" y="61436"/>
                    </a:cubicBezTo>
                    <a:lnTo>
                      <a:pt x="80676" y="2476"/>
                    </a:lnTo>
                    <a:cubicBezTo>
                      <a:pt x="85820" y="-1524"/>
                      <a:pt x="93345" y="-572"/>
                      <a:pt x="97345" y="4572"/>
                    </a:cubicBezTo>
                    <a:cubicBezTo>
                      <a:pt x="101346" y="9810"/>
                      <a:pt x="100393" y="17240"/>
                      <a:pt x="95250" y="21240"/>
                    </a:cubicBezTo>
                    <a:lnTo>
                      <a:pt x="19145" y="80200"/>
                    </a:lnTo>
                    <a:cubicBezTo>
                      <a:pt x="16954" y="81915"/>
                      <a:pt x="14383" y="82677"/>
                      <a:pt x="11906" y="826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6534530" y="841247"/>
                <a:ext cx="120015" cy="23812"/>
              </a:xfrm>
              <a:custGeom>
                <a:rect b="b" l="l" r="r" t="t"/>
                <a:pathLst>
                  <a:path extrusionOk="0" h="23812" w="120015">
                    <a:moveTo>
                      <a:pt x="108109" y="23813"/>
                    </a:moveTo>
                    <a:lnTo>
                      <a:pt x="11906" y="23813"/>
                    </a:lnTo>
                    <a:cubicBezTo>
                      <a:pt x="5334" y="23813"/>
                      <a:pt x="0" y="18479"/>
                      <a:pt x="0" y="11906"/>
                    </a:cubicBezTo>
                    <a:cubicBezTo>
                      <a:pt x="0" y="5334"/>
                      <a:pt x="5334" y="0"/>
                      <a:pt x="11906" y="0"/>
                    </a:cubicBezTo>
                    <a:lnTo>
                      <a:pt x="108109" y="0"/>
                    </a:lnTo>
                    <a:cubicBezTo>
                      <a:pt x="114681" y="0"/>
                      <a:pt x="120015" y="5334"/>
                      <a:pt x="120015" y="11906"/>
                    </a:cubicBezTo>
                    <a:cubicBezTo>
                      <a:pt x="120015" y="18479"/>
                      <a:pt x="114681" y="23813"/>
                      <a:pt x="108109" y="238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35"/>
            <p:cNvGrpSpPr/>
            <p:nvPr/>
          </p:nvGrpSpPr>
          <p:grpSpPr>
            <a:xfrm>
              <a:off x="3698485" y="2760690"/>
              <a:ext cx="2244245" cy="1547399"/>
              <a:chOff x="1329784" y="1947767"/>
              <a:chExt cx="2804255" cy="1933765"/>
            </a:xfrm>
          </p:grpSpPr>
          <p:sp>
            <p:nvSpPr>
              <p:cNvPr id="301" name="Google Shape;301;p35"/>
              <p:cNvSpPr/>
              <p:nvPr/>
            </p:nvSpPr>
            <p:spPr>
              <a:xfrm>
                <a:off x="1817750" y="1959578"/>
                <a:ext cx="2304383" cy="1904523"/>
              </a:xfrm>
              <a:custGeom>
                <a:rect b="b" l="l" r="r" t="t"/>
                <a:pathLst>
                  <a:path extrusionOk="0" h="1904523" w="2304383">
                    <a:moveTo>
                      <a:pt x="2304383" y="1155573"/>
                    </a:moveTo>
                    <a:cubicBezTo>
                      <a:pt x="2304383" y="1268921"/>
                      <a:pt x="2207990" y="1360837"/>
                      <a:pt x="2089213" y="1360837"/>
                    </a:cubicBezTo>
                    <a:cubicBezTo>
                      <a:pt x="2005489" y="1360837"/>
                      <a:pt x="1933194" y="1315212"/>
                      <a:pt x="1897571" y="1248632"/>
                    </a:cubicBezTo>
                    <a:lnTo>
                      <a:pt x="1892141" y="1248632"/>
                    </a:lnTo>
                    <a:lnTo>
                      <a:pt x="1892141" y="1837944"/>
                    </a:lnTo>
                    <a:cubicBezTo>
                      <a:pt x="1892141" y="1874710"/>
                      <a:pt x="1862423" y="1904524"/>
                      <a:pt x="1825562" y="1904524"/>
                    </a:cubicBezTo>
                    <a:lnTo>
                      <a:pt x="1039178" y="1904524"/>
                    </a:lnTo>
                    <a:cubicBezTo>
                      <a:pt x="1067276" y="1891284"/>
                      <a:pt x="1091851" y="1872329"/>
                      <a:pt x="1111282" y="1849279"/>
                    </a:cubicBezTo>
                    <a:cubicBezTo>
                      <a:pt x="1141095" y="1814036"/>
                      <a:pt x="1158907" y="1769174"/>
                      <a:pt x="1158907" y="1720406"/>
                    </a:cubicBezTo>
                    <a:cubicBezTo>
                      <a:pt x="1158907" y="1675924"/>
                      <a:pt x="1144048" y="1634776"/>
                      <a:pt x="1118807" y="1601152"/>
                    </a:cubicBezTo>
                    <a:cubicBezTo>
                      <a:pt x="1079754" y="1549146"/>
                      <a:pt x="1015841" y="1515237"/>
                      <a:pt x="943737" y="1515237"/>
                    </a:cubicBezTo>
                    <a:cubicBezTo>
                      <a:pt x="824960" y="1515237"/>
                      <a:pt x="728567" y="1607058"/>
                      <a:pt x="728567" y="1720406"/>
                    </a:cubicBezTo>
                    <a:cubicBezTo>
                      <a:pt x="728567" y="1801082"/>
                      <a:pt x="777335" y="1870901"/>
                      <a:pt x="848296" y="1904524"/>
                    </a:cubicBezTo>
                    <a:lnTo>
                      <a:pt x="66389" y="1904524"/>
                    </a:lnTo>
                    <a:cubicBezTo>
                      <a:pt x="29718" y="1904524"/>
                      <a:pt x="0" y="1874710"/>
                      <a:pt x="0" y="1837944"/>
                    </a:cubicBezTo>
                    <a:lnTo>
                      <a:pt x="0" y="477679"/>
                    </a:lnTo>
                    <a:cubicBezTo>
                      <a:pt x="0" y="441008"/>
                      <a:pt x="29718" y="411194"/>
                      <a:pt x="66389" y="411194"/>
                    </a:cubicBezTo>
                    <a:lnTo>
                      <a:pt x="850773" y="411194"/>
                    </a:lnTo>
                    <a:lnTo>
                      <a:pt x="850773" y="390049"/>
                    </a:lnTo>
                    <a:cubicBezTo>
                      <a:pt x="778574" y="356997"/>
                      <a:pt x="728662" y="286798"/>
                      <a:pt x="728662" y="205264"/>
                    </a:cubicBezTo>
                    <a:cubicBezTo>
                      <a:pt x="728662" y="91916"/>
                      <a:pt x="824960" y="0"/>
                      <a:pt x="943737" y="0"/>
                    </a:cubicBezTo>
                    <a:cubicBezTo>
                      <a:pt x="1062514" y="0"/>
                      <a:pt x="1158907" y="91916"/>
                      <a:pt x="1158907" y="205264"/>
                    </a:cubicBezTo>
                    <a:cubicBezTo>
                      <a:pt x="1158907" y="286798"/>
                      <a:pt x="1108996" y="356997"/>
                      <a:pt x="1036796" y="390049"/>
                    </a:cubicBezTo>
                    <a:lnTo>
                      <a:pt x="1036796" y="411194"/>
                    </a:lnTo>
                    <a:lnTo>
                      <a:pt x="1825562" y="411194"/>
                    </a:lnTo>
                    <a:cubicBezTo>
                      <a:pt x="1862423" y="411194"/>
                      <a:pt x="1892141" y="441008"/>
                      <a:pt x="1892141" y="477679"/>
                    </a:cubicBezTo>
                    <a:lnTo>
                      <a:pt x="1892141" y="1062609"/>
                    </a:lnTo>
                    <a:lnTo>
                      <a:pt x="1897571" y="1062609"/>
                    </a:lnTo>
                    <a:cubicBezTo>
                      <a:pt x="1933194" y="996029"/>
                      <a:pt x="2005489" y="950405"/>
                      <a:pt x="2089213" y="950405"/>
                    </a:cubicBezTo>
                    <a:cubicBezTo>
                      <a:pt x="2207990" y="950405"/>
                      <a:pt x="2304383" y="1042321"/>
                      <a:pt x="2304383" y="11555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1805844" y="1947767"/>
                <a:ext cx="2328195" cy="1928336"/>
              </a:xfrm>
              <a:custGeom>
                <a:rect b="b" l="l" r="r" t="t"/>
                <a:pathLst>
                  <a:path extrusionOk="0" h="1928336" w="2328195">
                    <a:moveTo>
                      <a:pt x="1837468" y="1928241"/>
                    </a:moveTo>
                    <a:lnTo>
                      <a:pt x="1051084" y="1928241"/>
                    </a:lnTo>
                    <a:cubicBezTo>
                      <a:pt x="1045559" y="1928241"/>
                      <a:pt x="1040702" y="1924336"/>
                      <a:pt x="1039463" y="1918907"/>
                    </a:cubicBezTo>
                    <a:cubicBezTo>
                      <a:pt x="1038225" y="1913477"/>
                      <a:pt x="1040987" y="1907953"/>
                      <a:pt x="1046036" y="1905571"/>
                    </a:cubicBezTo>
                    <a:cubicBezTo>
                      <a:pt x="1072229" y="1893284"/>
                      <a:pt x="1095756" y="1875187"/>
                      <a:pt x="1114139" y="1853470"/>
                    </a:cubicBezTo>
                    <a:cubicBezTo>
                      <a:pt x="1143095" y="1819275"/>
                      <a:pt x="1159002" y="1776222"/>
                      <a:pt x="1159002" y="1732312"/>
                    </a:cubicBezTo>
                    <a:cubicBezTo>
                      <a:pt x="1159002" y="1691830"/>
                      <a:pt x="1145953" y="1653064"/>
                      <a:pt x="1121283" y="1620202"/>
                    </a:cubicBezTo>
                    <a:cubicBezTo>
                      <a:pt x="1083088" y="1569434"/>
                      <a:pt x="1021271" y="1539050"/>
                      <a:pt x="955738" y="1539050"/>
                    </a:cubicBezTo>
                    <a:cubicBezTo>
                      <a:pt x="843629" y="1539050"/>
                      <a:pt x="752475" y="1625727"/>
                      <a:pt x="752475" y="1732312"/>
                    </a:cubicBezTo>
                    <a:cubicBezTo>
                      <a:pt x="752475" y="1806226"/>
                      <a:pt x="795719" y="1872710"/>
                      <a:pt x="865442" y="1905667"/>
                    </a:cubicBezTo>
                    <a:cubicBezTo>
                      <a:pt x="870490" y="1908048"/>
                      <a:pt x="873157" y="1913573"/>
                      <a:pt x="871919" y="1919002"/>
                    </a:cubicBezTo>
                    <a:cubicBezTo>
                      <a:pt x="870680" y="1924431"/>
                      <a:pt x="865918" y="1928336"/>
                      <a:pt x="860298" y="1928336"/>
                    </a:cubicBezTo>
                    <a:lnTo>
                      <a:pt x="78296" y="1928336"/>
                    </a:lnTo>
                    <a:cubicBezTo>
                      <a:pt x="35147" y="1928336"/>
                      <a:pt x="0" y="1893094"/>
                      <a:pt x="0" y="1849850"/>
                    </a:cubicBezTo>
                    <a:lnTo>
                      <a:pt x="0" y="489585"/>
                    </a:lnTo>
                    <a:cubicBezTo>
                      <a:pt x="0" y="446342"/>
                      <a:pt x="35147" y="411194"/>
                      <a:pt x="78296" y="411194"/>
                    </a:cubicBezTo>
                    <a:lnTo>
                      <a:pt x="850773" y="411194"/>
                    </a:lnTo>
                    <a:lnTo>
                      <a:pt x="850773" y="409480"/>
                    </a:lnTo>
                    <a:cubicBezTo>
                      <a:pt x="776383" y="372332"/>
                      <a:pt x="728662" y="297656"/>
                      <a:pt x="728662" y="217170"/>
                    </a:cubicBezTo>
                    <a:cubicBezTo>
                      <a:pt x="728662" y="97441"/>
                      <a:pt x="830485" y="0"/>
                      <a:pt x="955643" y="0"/>
                    </a:cubicBezTo>
                    <a:cubicBezTo>
                      <a:pt x="1080802" y="0"/>
                      <a:pt x="1182719" y="97441"/>
                      <a:pt x="1182719" y="217170"/>
                    </a:cubicBezTo>
                    <a:cubicBezTo>
                      <a:pt x="1182719" y="297656"/>
                      <a:pt x="1135094" y="372332"/>
                      <a:pt x="1060609" y="409480"/>
                    </a:cubicBezTo>
                    <a:lnTo>
                      <a:pt x="1060609" y="411194"/>
                    </a:lnTo>
                    <a:lnTo>
                      <a:pt x="1837468" y="411194"/>
                    </a:lnTo>
                    <a:cubicBezTo>
                      <a:pt x="1880711" y="411194"/>
                      <a:pt x="1915954" y="446342"/>
                      <a:pt x="1915954" y="489585"/>
                    </a:cubicBezTo>
                    <a:lnTo>
                      <a:pt x="1915954" y="1042035"/>
                    </a:lnTo>
                    <a:cubicBezTo>
                      <a:pt x="1958150" y="984885"/>
                      <a:pt x="2026539" y="950404"/>
                      <a:pt x="2101120" y="950404"/>
                    </a:cubicBezTo>
                    <a:cubicBezTo>
                      <a:pt x="2226373" y="950404"/>
                      <a:pt x="2328196" y="1047750"/>
                      <a:pt x="2328196" y="1167479"/>
                    </a:cubicBezTo>
                    <a:cubicBezTo>
                      <a:pt x="2328196" y="1287209"/>
                      <a:pt x="2226373" y="1384649"/>
                      <a:pt x="2101120" y="1384649"/>
                    </a:cubicBezTo>
                    <a:cubicBezTo>
                      <a:pt x="2026539" y="1384649"/>
                      <a:pt x="1958245" y="1350169"/>
                      <a:pt x="1915954" y="1293019"/>
                    </a:cubicBezTo>
                    <a:lnTo>
                      <a:pt x="1915954" y="1849850"/>
                    </a:lnTo>
                    <a:cubicBezTo>
                      <a:pt x="1915954" y="1893094"/>
                      <a:pt x="1880711" y="1928336"/>
                      <a:pt x="1837468" y="1928336"/>
                    </a:cubicBezTo>
                    <a:close/>
                    <a:moveTo>
                      <a:pt x="1094137" y="1904428"/>
                    </a:moveTo>
                    <a:lnTo>
                      <a:pt x="1837468" y="1904428"/>
                    </a:lnTo>
                    <a:cubicBezTo>
                      <a:pt x="1867662" y="1904428"/>
                      <a:pt x="1892141" y="1879949"/>
                      <a:pt x="1892141" y="1849755"/>
                    </a:cubicBezTo>
                    <a:lnTo>
                      <a:pt x="1892141" y="1260443"/>
                    </a:lnTo>
                    <a:cubicBezTo>
                      <a:pt x="1892141" y="1253871"/>
                      <a:pt x="1897475" y="1248537"/>
                      <a:pt x="1904048" y="1248537"/>
                    </a:cubicBezTo>
                    <a:lnTo>
                      <a:pt x="1909477" y="1248537"/>
                    </a:lnTo>
                    <a:cubicBezTo>
                      <a:pt x="1913858" y="1248537"/>
                      <a:pt x="1917859" y="1250918"/>
                      <a:pt x="1919954" y="1254824"/>
                    </a:cubicBezTo>
                    <a:cubicBezTo>
                      <a:pt x="1954911" y="1320165"/>
                      <a:pt x="2024348" y="1360742"/>
                      <a:pt x="2101120" y="1360742"/>
                    </a:cubicBezTo>
                    <a:cubicBezTo>
                      <a:pt x="2213229" y="1360742"/>
                      <a:pt x="2304383" y="1273969"/>
                      <a:pt x="2304383" y="1167384"/>
                    </a:cubicBezTo>
                    <a:cubicBezTo>
                      <a:pt x="2304383" y="1060799"/>
                      <a:pt x="2213229" y="974122"/>
                      <a:pt x="2101120" y="974122"/>
                    </a:cubicBezTo>
                    <a:cubicBezTo>
                      <a:pt x="2024348" y="974122"/>
                      <a:pt x="1954911" y="1014698"/>
                      <a:pt x="1919954" y="1080040"/>
                    </a:cubicBezTo>
                    <a:cubicBezTo>
                      <a:pt x="1917859" y="1083945"/>
                      <a:pt x="1913858" y="1086326"/>
                      <a:pt x="1909477" y="1086326"/>
                    </a:cubicBezTo>
                    <a:lnTo>
                      <a:pt x="1904048" y="1086326"/>
                    </a:lnTo>
                    <a:cubicBezTo>
                      <a:pt x="1897475" y="1086326"/>
                      <a:pt x="1892141" y="1080992"/>
                      <a:pt x="1892141" y="1074420"/>
                    </a:cubicBezTo>
                    <a:lnTo>
                      <a:pt x="1892141" y="489490"/>
                    </a:lnTo>
                    <a:cubicBezTo>
                      <a:pt x="1892141" y="459391"/>
                      <a:pt x="1867567" y="434911"/>
                      <a:pt x="1837468" y="434911"/>
                    </a:cubicBezTo>
                    <a:lnTo>
                      <a:pt x="1048703" y="434911"/>
                    </a:lnTo>
                    <a:cubicBezTo>
                      <a:pt x="1042130" y="434911"/>
                      <a:pt x="1036796" y="429577"/>
                      <a:pt x="1036796" y="423005"/>
                    </a:cubicBezTo>
                    <a:lnTo>
                      <a:pt x="1036796" y="401860"/>
                    </a:lnTo>
                    <a:cubicBezTo>
                      <a:pt x="1036796" y="397192"/>
                      <a:pt x="1039558" y="393001"/>
                      <a:pt x="1043750" y="391001"/>
                    </a:cubicBezTo>
                    <a:cubicBezTo>
                      <a:pt x="1114806" y="358521"/>
                      <a:pt x="1158907" y="291846"/>
                      <a:pt x="1158907" y="217075"/>
                    </a:cubicBezTo>
                    <a:cubicBezTo>
                      <a:pt x="1158907" y="110490"/>
                      <a:pt x="1067753" y="23717"/>
                      <a:pt x="955643" y="23717"/>
                    </a:cubicBezTo>
                    <a:cubicBezTo>
                      <a:pt x="843534" y="23717"/>
                      <a:pt x="752475" y="110490"/>
                      <a:pt x="752475" y="217075"/>
                    </a:cubicBezTo>
                    <a:cubicBezTo>
                      <a:pt x="752475" y="291846"/>
                      <a:pt x="796576" y="358521"/>
                      <a:pt x="867632" y="391001"/>
                    </a:cubicBezTo>
                    <a:cubicBezTo>
                      <a:pt x="871823" y="392906"/>
                      <a:pt x="874586" y="397192"/>
                      <a:pt x="874586" y="401860"/>
                    </a:cubicBezTo>
                    <a:lnTo>
                      <a:pt x="874586" y="423005"/>
                    </a:lnTo>
                    <a:cubicBezTo>
                      <a:pt x="874586" y="429577"/>
                      <a:pt x="869252" y="434911"/>
                      <a:pt x="862679" y="434911"/>
                    </a:cubicBezTo>
                    <a:lnTo>
                      <a:pt x="78296" y="434911"/>
                    </a:lnTo>
                    <a:cubicBezTo>
                      <a:pt x="48292" y="434911"/>
                      <a:pt x="23813" y="459391"/>
                      <a:pt x="23813" y="489490"/>
                    </a:cubicBezTo>
                    <a:lnTo>
                      <a:pt x="23813" y="1849755"/>
                    </a:lnTo>
                    <a:cubicBezTo>
                      <a:pt x="23813" y="1879949"/>
                      <a:pt x="48292" y="1904428"/>
                      <a:pt x="78296" y="1904428"/>
                    </a:cubicBezTo>
                    <a:lnTo>
                      <a:pt x="817054" y="1904428"/>
                    </a:lnTo>
                    <a:cubicBezTo>
                      <a:pt x="761619" y="1863757"/>
                      <a:pt x="728567" y="1800892"/>
                      <a:pt x="728567" y="1732217"/>
                    </a:cubicBezTo>
                    <a:cubicBezTo>
                      <a:pt x="728567" y="1612487"/>
                      <a:pt x="830390" y="1515142"/>
                      <a:pt x="955643" y="1515142"/>
                    </a:cubicBezTo>
                    <a:cubicBezTo>
                      <a:pt x="1028605" y="1515142"/>
                      <a:pt x="1097566" y="1549051"/>
                      <a:pt x="1140238" y="1605820"/>
                    </a:cubicBezTo>
                    <a:cubicBezTo>
                      <a:pt x="1168051" y="1642872"/>
                      <a:pt x="1182719" y="1686592"/>
                      <a:pt x="1182719" y="1732217"/>
                    </a:cubicBezTo>
                    <a:cubicBezTo>
                      <a:pt x="1182719" y="1781842"/>
                      <a:pt x="1164812" y="1830324"/>
                      <a:pt x="1132237" y="1868805"/>
                    </a:cubicBezTo>
                    <a:cubicBezTo>
                      <a:pt x="1121092" y="1882045"/>
                      <a:pt x="1108234" y="1894046"/>
                      <a:pt x="1094137" y="19044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1341691" y="2867882"/>
                <a:ext cx="472344" cy="331184"/>
              </a:xfrm>
              <a:custGeom>
                <a:rect b="b" l="l" r="r" t="t"/>
                <a:pathLst>
                  <a:path extrusionOk="0" h="331184" w="472344">
                    <a:moveTo>
                      <a:pt x="0" y="0"/>
                    </a:moveTo>
                    <a:lnTo>
                      <a:pt x="472345" y="0"/>
                    </a:lnTo>
                    <a:lnTo>
                      <a:pt x="472345" y="331184"/>
                    </a:lnTo>
                    <a:lnTo>
                      <a:pt x="0" y="3311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1341690" y="2867882"/>
                <a:ext cx="472344" cy="331184"/>
              </a:xfrm>
              <a:custGeom>
                <a:rect b="b" l="l" r="r" t="t"/>
                <a:pathLst>
                  <a:path extrusionOk="0" h="331184" w="472344">
                    <a:moveTo>
                      <a:pt x="0" y="331184"/>
                    </a:moveTo>
                    <a:lnTo>
                      <a:pt x="472345" y="331184"/>
                    </a:lnTo>
                    <a:lnTo>
                      <a:pt x="47234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1329784" y="2855975"/>
                <a:ext cx="496157" cy="354996"/>
              </a:xfrm>
              <a:custGeom>
                <a:rect b="b" l="l" r="r" t="t"/>
                <a:pathLst>
                  <a:path extrusionOk="0" h="354996" w="496157">
                    <a:moveTo>
                      <a:pt x="484251" y="354997"/>
                    </a:moveTo>
                    <a:lnTo>
                      <a:pt x="11906" y="354997"/>
                    </a:lnTo>
                    <a:cubicBezTo>
                      <a:pt x="5334" y="354997"/>
                      <a:pt x="0" y="349663"/>
                      <a:pt x="0" y="343090"/>
                    </a:cubicBezTo>
                    <a:cubicBezTo>
                      <a:pt x="0" y="336518"/>
                      <a:pt x="5334" y="331184"/>
                      <a:pt x="11906" y="331184"/>
                    </a:cubicBezTo>
                    <a:lnTo>
                      <a:pt x="472345" y="331184"/>
                    </a:lnTo>
                    <a:lnTo>
                      <a:pt x="472345" y="11906"/>
                    </a:lnTo>
                    <a:cubicBezTo>
                      <a:pt x="472345" y="5334"/>
                      <a:pt x="477679" y="0"/>
                      <a:pt x="484251" y="0"/>
                    </a:cubicBezTo>
                    <a:cubicBezTo>
                      <a:pt x="490823" y="0"/>
                      <a:pt x="496157" y="5334"/>
                      <a:pt x="496157" y="11906"/>
                    </a:cubicBezTo>
                    <a:lnTo>
                      <a:pt x="496157" y="343090"/>
                    </a:lnTo>
                    <a:cubicBezTo>
                      <a:pt x="496157" y="349663"/>
                      <a:pt x="490823" y="354997"/>
                      <a:pt x="484251" y="3549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3460668" y="2970512"/>
                <a:ext cx="103259" cy="89203"/>
              </a:xfrm>
              <a:custGeom>
                <a:rect b="b" l="l" r="r" t="t"/>
                <a:pathLst>
                  <a:path extrusionOk="0" h="89203" w="103259">
                    <a:moveTo>
                      <a:pt x="91394" y="89108"/>
                    </a:moveTo>
                    <a:cubicBezTo>
                      <a:pt x="87489" y="89108"/>
                      <a:pt x="83679" y="87203"/>
                      <a:pt x="81393" y="83584"/>
                    </a:cubicBezTo>
                    <a:cubicBezTo>
                      <a:pt x="71868" y="68725"/>
                      <a:pt x="49580" y="41102"/>
                      <a:pt x="7193" y="22814"/>
                    </a:cubicBezTo>
                    <a:cubicBezTo>
                      <a:pt x="1193" y="20242"/>
                      <a:pt x="-1665" y="13194"/>
                      <a:pt x="1002" y="7193"/>
                    </a:cubicBezTo>
                    <a:cubicBezTo>
                      <a:pt x="3574" y="1192"/>
                      <a:pt x="10622" y="-1665"/>
                      <a:pt x="16623" y="1002"/>
                    </a:cubicBezTo>
                    <a:cubicBezTo>
                      <a:pt x="52342" y="16433"/>
                      <a:pt x="82441" y="41198"/>
                      <a:pt x="101396" y="70820"/>
                    </a:cubicBezTo>
                    <a:cubicBezTo>
                      <a:pt x="104920" y="76345"/>
                      <a:pt x="103301" y="83679"/>
                      <a:pt x="97776" y="87299"/>
                    </a:cubicBezTo>
                    <a:cubicBezTo>
                      <a:pt x="95776" y="88537"/>
                      <a:pt x="93585" y="89204"/>
                      <a:pt x="91394" y="892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3537088" y="2975875"/>
                <a:ext cx="64026" cy="62694"/>
              </a:xfrm>
              <a:custGeom>
                <a:rect b="b" l="l" r="r" t="t"/>
                <a:pathLst>
                  <a:path extrusionOk="0" h="62694" w="64026">
                    <a:moveTo>
                      <a:pt x="52122" y="62599"/>
                    </a:moveTo>
                    <a:cubicBezTo>
                      <a:pt x="48407" y="62599"/>
                      <a:pt x="44788" y="60885"/>
                      <a:pt x="42501" y="57741"/>
                    </a:cubicBezTo>
                    <a:cubicBezTo>
                      <a:pt x="32976" y="44692"/>
                      <a:pt x="20404" y="32500"/>
                      <a:pt x="4973" y="21546"/>
                    </a:cubicBezTo>
                    <a:cubicBezTo>
                      <a:pt x="-361" y="17736"/>
                      <a:pt x="-1599" y="10307"/>
                      <a:pt x="2211" y="4973"/>
                    </a:cubicBezTo>
                    <a:cubicBezTo>
                      <a:pt x="6021" y="-361"/>
                      <a:pt x="13450" y="-1599"/>
                      <a:pt x="18784" y="2211"/>
                    </a:cubicBezTo>
                    <a:cubicBezTo>
                      <a:pt x="36310" y="14688"/>
                      <a:pt x="50788" y="28690"/>
                      <a:pt x="61742" y="43740"/>
                    </a:cubicBezTo>
                    <a:cubicBezTo>
                      <a:pt x="65647" y="49074"/>
                      <a:pt x="64409" y="56503"/>
                      <a:pt x="59075" y="60408"/>
                    </a:cubicBezTo>
                    <a:cubicBezTo>
                      <a:pt x="56980" y="61932"/>
                      <a:pt x="54503" y="62694"/>
                      <a:pt x="52122" y="626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1697354" y="2895504"/>
                <a:ext cx="1940939" cy="968692"/>
              </a:xfrm>
              <a:custGeom>
                <a:rect b="b" l="l" r="r" t="t"/>
                <a:pathLst>
                  <a:path extrusionOk="0" h="968692" w="1940939">
                    <a:moveTo>
                      <a:pt x="1939957" y="898398"/>
                    </a:moveTo>
                    <a:cubicBezTo>
                      <a:pt x="1946624" y="934974"/>
                      <a:pt x="1918526" y="968693"/>
                      <a:pt x="1881378" y="968693"/>
                    </a:cubicBezTo>
                    <a:lnTo>
                      <a:pt x="1710214" y="968693"/>
                    </a:lnTo>
                    <a:lnTo>
                      <a:pt x="1738503" y="968502"/>
                    </a:lnTo>
                    <a:lnTo>
                      <a:pt x="1738313" y="968693"/>
                    </a:lnTo>
                    <a:lnTo>
                      <a:pt x="777431" y="968693"/>
                    </a:lnTo>
                    <a:lnTo>
                      <a:pt x="817817" y="619982"/>
                    </a:lnTo>
                    <a:cubicBezTo>
                      <a:pt x="817817" y="619982"/>
                      <a:pt x="500062" y="831818"/>
                      <a:pt x="411956" y="846106"/>
                    </a:cubicBezTo>
                    <a:cubicBezTo>
                      <a:pt x="403289" y="847535"/>
                      <a:pt x="207169" y="754094"/>
                      <a:pt x="0" y="470916"/>
                    </a:cubicBezTo>
                    <a:lnTo>
                      <a:pt x="253841" y="234125"/>
                    </a:lnTo>
                    <a:cubicBezTo>
                      <a:pt x="399479" y="345186"/>
                      <a:pt x="455676" y="410432"/>
                      <a:pt x="455676" y="410432"/>
                    </a:cubicBezTo>
                    <a:cubicBezTo>
                      <a:pt x="575786" y="364331"/>
                      <a:pt x="640652" y="319088"/>
                      <a:pt x="689229" y="255651"/>
                    </a:cubicBezTo>
                    <a:cubicBezTo>
                      <a:pt x="729996" y="77629"/>
                      <a:pt x="969836" y="74867"/>
                      <a:pt x="1088803" y="84868"/>
                    </a:cubicBezTo>
                    <a:cubicBezTo>
                      <a:pt x="1125855" y="88011"/>
                      <a:pt x="1277112" y="12478"/>
                      <a:pt x="1300544" y="1429"/>
                    </a:cubicBezTo>
                    <a:cubicBezTo>
                      <a:pt x="1302544" y="571"/>
                      <a:pt x="1303592" y="0"/>
                      <a:pt x="1303592" y="0"/>
                    </a:cubicBezTo>
                    <a:lnTo>
                      <a:pt x="1413986" y="49530"/>
                    </a:lnTo>
                    <a:cubicBezTo>
                      <a:pt x="1413986" y="49530"/>
                      <a:pt x="1578959" y="97060"/>
                      <a:pt x="1622965" y="99917"/>
                    </a:cubicBezTo>
                    <a:cubicBezTo>
                      <a:pt x="1702784" y="105061"/>
                      <a:pt x="1798225" y="147828"/>
                      <a:pt x="1863281" y="238506"/>
                    </a:cubicBezTo>
                    <a:cubicBezTo>
                      <a:pt x="1924907" y="324421"/>
                      <a:pt x="1923383" y="445008"/>
                      <a:pt x="1916716" y="510635"/>
                    </a:cubicBezTo>
                    <a:cubicBezTo>
                      <a:pt x="1913096" y="546163"/>
                      <a:pt x="1914049" y="581978"/>
                      <a:pt x="1920050" y="617220"/>
                    </a:cubicBezTo>
                    <a:lnTo>
                      <a:pt x="1939862" y="89839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2474784" y="3563969"/>
                <a:ext cx="54006" cy="300227"/>
              </a:xfrm>
              <a:custGeom>
                <a:rect b="b" l="l" r="r" t="t"/>
                <a:pathLst>
                  <a:path extrusionOk="0" h="300227" w="54006">
                    <a:moveTo>
                      <a:pt x="54007" y="0"/>
                    </a:moveTo>
                    <a:cubicBezTo>
                      <a:pt x="54007" y="0"/>
                      <a:pt x="46387" y="5143"/>
                      <a:pt x="33147" y="13716"/>
                    </a:cubicBezTo>
                    <a:lnTo>
                      <a:pt x="0" y="300228"/>
                    </a:lnTo>
                    <a:lnTo>
                      <a:pt x="19240" y="300228"/>
                    </a:lnTo>
                    <a:lnTo>
                      <a:pt x="54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1697354" y="2895409"/>
                <a:ext cx="1910238" cy="506825"/>
              </a:xfrm>
              <a:custGeom>
                <a:rect b="b" l="l" r="r" t="t"/>
                <a:pathLst>
                  <a:path extrusionOk="0" h="506825" w="1910238">
                    <a:moveTo>
                      <a:pt x="267462" y="282607"/>
                    </a:moveTo>
                    <a:cubicBezTo>
                      <a:pt x="413099" y="393668"/>
                      <a:pt x="469201" y="458914"/>
                      <a:pt x="469201" y="458914"/>
                    </a:cubicBezTo>
                    <a:cubicBezTo>
                      <a:pt x="589312" y="412813"/>
                      <a:pt x="654177" y="367570"/>
                      <a:pt x="702755" y="304133"/>
                    </a:cubicBezTo>
                    <a:cubicBezTo>
                      <a:pt x="743522" y="126111"/>
                      <a:pt x="983361" y="123349"/>
                      <a:pt x="1102328" y="133350"/>
                    </a:cubicBezTo>
                    <a:cubicBezTo>
                      <a:pt x="1139381" y="136493"/>
                      <a:pt x="1290638" y="60960"/>
                      <a:pt x="1314069" y="49911"/>
                    </a:cubicBezTo>
                    <a:cubicBezTo>
                      <a:pt x="1316069" y="49054"/>
                      <a:pt x="1317117" y="48482"/>
                      <a:pt x="1317117" y="48482"/>
                    </a:cubicBezTo>
                    <a:lnTo>
                      <a:pt x="1427512" y="98012"/>
                    </a:lnTo>
                    <a:cubicBezTo>
                      <a:pt x="1427512" y="98012"/>
                      <a:pt x="1592485" y="145542"/>
                      <a:pt x="1636490" y="148399"/>
                    </a:cubicBezTo>
                    <a:cubicBezTo>
                      <a:pt x="1716310" y="153543"/>
                      <a:pt x="1811750" y="196310"/>
                      <a:pt x="1876806" y="286988"/>
                    </a:cubicBezTo>
                    <a:cubicBezTo>
                      <a:pt x="1891189" y="306991"/>
                      <a:pt x="1901952" y="328898"/>
                      <a:pt x="1910239" y="351568"/>
                    </a:cubicBezTo>
                    <a:cubicBezTo>
                      <a:pt x="1902047" y="312134"/>
                      <a:pt x="1887665" y="272605"/>
                      <a:pt x="1863185" y="238506"/>
                    </a:cubicBezTo>
                    <a:cubicBezTo>
                      <a:pt x="1798130" y="147828"/>
                      <a:pt x="1702689" y="105061"/>
                      <a:pt x="1622870" y="99917"/>
                    </a:cubicBezTo>
                    <a:cubicBezTo>
                      <a:pt x="1578864" y="97060"/>
                      <a:pt x="1413891" y="49530"/>
                      <a:pt x="1413891" y="49530"/>
                    </a:cubicBezTo>
                    <a:lnTo>
                      <a:pt x="1303496" y="0"/>
                    </a:lnTo>
                    <a:cubicBezTo>
                      <a:pt x="1303496" y="0"/>
                      <a:pt x="1302449" y="571"/>
                      <a:pt x="1300448" y="1429"/>
                    </a:cubicBezTo>
                    <a:cubicBezTo>
                      <a:pt x="1277017" y="12478"/>
                      <a:pt x="1125760" y="88011"/>
                      <a:pt x="1088708" y="84868"/>
                    </a:cubicBezTo>
                    <a:cubicBezTo>
                      <a:pt x="969740" y="74866"/>
                      <a:pt x="729901" y="77629"/>
                      <a:pt x="689134" y="255651"/>
                    </a:cubicBezTo>
                    <a:cubicBezTo>
                      <a:pt x="640556" y="319088"/>
                      <a:pt x="575691" y="364331"/>
                      <a:pt x="455581" y="410432"/>
                    </a:cubicBezTo>
                    <a:cubicBezTo>
                      <a:pt x="455581" y="410432"/>
                      <a:pt x="399479" y="345186"/>
                      <a:pt x="253841" y="234124"/>
                    </a:cubicBezTo>
                    <a:lnTo>
                      <a:pt x="0" y="470916"/>
                    </a:lnTo>
                    <a:cubicBezTo>
                      <a:pt x="9049" y="483298"/>
                      <a:pt x="18097" y="495205"/>
                      <a:pt x="27051" y="506825"/>
                    </a:cubicBezTo>
                    <a:lnTo>
                      <a:pt x="267462" y="2825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1685444" y="2883422"/>
                <a:ext cx="1964742" cy="992585"/>
              </a:xfrm>
              <a:custGeom>
                <a:rect b="b" l="l" r="r" t="t"/>
                <a:pathLst>
                  <a:path extrusionOk="0" h="992585" w="1964742">
                    <a:moveTo>
                      <a:pt x="1893288" y="992586"/>
                    </a:moveTo>
                    <a:lnTo>
                      <a:pt x="789341" y="992586"/>
                    </a:lnTo>
                    <a:cubicBezTo>
                      <a:pt x="785912" y="992586"/>
                      <a:pt x="782673" y="991157"/>
                      <a:pt x="780482" y="988585"/>
                    </a:cubicBezTo>
                    <a:cubicBezTo>
                      <a:pt x="778196" y="986014"/>
                      <a:pt x="777149" y="982680"/>
                      <a:pt x="777530" y="979346"/>
                    </a:cubicBezTo>
                    <a:lnTo>
                      <a:pt x="814963" y="656068"/>
                    </a:lnTo>
                    <a:cubicBezTo>
                      <a:pt x="741430" y="704169"/>
                      <a:pt x="502924" y="857426"/>
                      <a:pt x="425771" y="869904"/>
                    </a:cubicBezTo>
                    <a:cubicBezTo>
                      <a:pt x="407579" y="872476"/>
                      <a:pt x="207458" y="770463"/>
                      <a:pt x="2290" y="489952"/>
                    </a:cubicBezTo>
                    <a:cubicBezTo>
                      <a:pt x="-1234" y="485094"/>
                      <a:pt x="-663" y="478331"/>
                      <a:pt x="3814" y="474235"/>
                    </a:cubicBezTo>
                    <a:lnTo>
                      <a:pt x="257655" y="237444"/>
                    </a:lnTo>
                    <a:cubicBezTo>
                      <a:pt x="261941" y="233443"/>
                      <a:pt x="268418" y="233158"/>
                      <a:pt x="272990" y="236682"/>
                    </a:cubicBezTo>
                    <a:cubicBezTo>
                      <a:pt x="394148" y="328979"/>
                      <a:pt x="453299" y="389463"/>
                      <a:pt x="470920" y="408418"/>
                    </a:cubicBezTo>
                    <a:cubicBezTo>
                      <a:pt x="578552" y="366317"/>
                      <a:pt x="642656" y="323645"/>
                      <a:pt x="690090" y="262399"/>
                    </a:cubicBezTo>
                    <a:cubicBezTo>
                      <a:pt x="733619" y="81805"/>
                      <a:pt x="966410" y="73614"/>
                      <a:pt x="1101665" y="84949"/>
                    </a:cubicBezTo>
                    <a:cubicBezTo>
                      <a:pt x="1115286" y="86092"/>
                      <a:pt x="1160244" y="73709"/>
                      <a:pt x="1296261" y="7891"/>
                    </a:cubicBezTo>
                    <a:cubicBezTo>
                      <a:pt x="1301119" y="5510"/>
                      <a:pt x="1304929" y="3700"/>
                      <a:pt x="1307310" y="2557"/>
                    </a:cubicBezTo>
                    <a:cubicBezTo>
                      <a:pt x="1308929" y="1891"/>
                      <a:pt x="1309596" y="1510"/>
                      <a:pt x="1309787" y="1414"/>
                    </a:cubicBezTo>
                    <a:cubicBezTo>
                      <a:pt x="1313025" y="-300"/>
                      <a:pt x="1316930" y="-491"/>
                      <a:pt x="1320264" y="1033"/>
                    </a:cubicBezTo>
                    <a:lnTo>
                      <a:pt x="1429897" y="50182"/>
                    </a:lnTo>
                    <a:cubicBezTo>
                      <a:pt x="1442375" y="53802"/>
                      <a:pt x="1594870" y="97236"/>
                      <a:pt x="1635542" y="99903"/>
                    </a:cubicBezTo>
                    <a:cubicBezTo>
                      <a:pt x="1731554" y="106094"/>
                      <a:pt x="1824803" y="159720"/>
                      <a:pt x="1884811" y="243445"/>
                    </a:cubicBezTo>
                    <a:cubicBezTo>
                      <a:pt x="1948914" y="332789"/>
                      <a:pt x="1947200" y="457471"/>
                      <a:pt x="1940437" y="523765"/>
                    </a:cubicBezTo>
                    <a:cubicBezTo>
                      <a:pt x="1936817" y="559008"/>
                      <a:pt x="1937960" y="593774"/>
                      <a:pt x="1943675" y="627112"/>
                    </a:cubicBezTo>
                    <a:cubicBezTo>
                      <a:pt x="1943675" y="627493"/>
                      <a:pt x="1943771" y="627874"/>
                      <a:pt x="1943866" y="628255"/>
                    </a:cubicBezTo>
                    <a:lnTo>
                      <a:pt x="1963678" y="908861"/>
                    </a:lnTo>
                    <a:cubicBezTo>
                      <a:pt x="1967297" y="929530"/>
                      <a:pt x="1961582" y="950676"/>
                      <a:pt x="1948152" y="966773"/>
                    </a:cubicBezTo>
                    <a:cubicBezTo>
                      <a:pt x="1934531" y="983061"/>
                      <a:pt x="1914529" y="992491"/>
                      <a:pt x="1893288" y="992491"/>
                    </a:cubicBezTo>
                    <a:close/>
                    <a:moveTo>
                      <a:pt x="1752509" y="968773"/>
                    </a:moveTo>
                    <a:lnTo>
                      <a:pt x="1893288" y="968773"/>
                    </a:lnTo>
                    <a:cubicBezTo>
                      <a:pt x="1907480" y="968773"/>
                      <a:pt x="1920815" y="962487"/>
                      <a:pt x="1929864" y="951628"/>
                    </a:cubicBezTo>
                    <a:cubicBezTo>
                      <a:pt x="1938913" y="940770"/>
                      <a:pt x="1942723" y="926482"/>
                      <a:pt x="1940151" y="912576"/>
                    </a:cubicBezTo>
                    <a:cubicBezTo>
                      <a:pt x="1940151" y="912100"/>
                      <a:pt x="1940056" y="911719"/>
                      <a:pt x="1939961" y="911243"/>
                    </a:cubicBezTo>
                    <a:lnTo>
                      <a:pt x="1920149" y="630636"/>
                    </a:lnTo>
                    <a:cubicBezTo>
                      <a:pt x="1914148" y="595393"/>
                      <a:pt x="1913005" y="558627"/>
                      <a:pt x="1916815" y="521479"/>
                    </a:cubicBezTo>
                    <a:cubicBezTo>
                      <a:pt x="1923197" y="458519"/>
                      <a:pt x="1925006" y="340409"/>
                      <a:pt x="1865475" y="257446"/>
                    </a:cubicBezTo>
                    <a:cubicBezTo>
                      <a:pt x="1809563" y="179532"/>
                      <a:pt x="1723076" y="129526"/>
                      <a:pt x="1634018" y="123811"/>
                    </a:cubicBezTo>
                    <a:cubicBezTo>
                      <a:pt x="1589250" y="120953"/>
                      <a:pt x="1429325" y="74947"/>
                      <a:pt x="1422467" y="72947"/>
                    </a:cubicBezTo>
                    <a:cubicBezTo>
                      <a:pt x="1421896" y="72756"/>
                      <a:pt x="1421420" y="72566"/>
                      <a:pt x="1420848" y="72376"/>
                    </a:cubicBezTo>
                    <a:lnTo>
                      <a:pt x="1315406" y="25131"/>
                    </a:lnTo>
                    <a:cubicBezTo>
                      <a:pt x="1313311" y="26179"/>
                      <a:pt x="1310263" y="27608"/>
                      <a:pt x="1306453" y="29418"/>
                    </a:cubicBezTo>
                    <a:cubicBezTo>
                      <a:pt x="1188533" y="86377"/>
                      <a:pt x="1124906" y="110856"/>
                      <a:pt x="1099475" y="108761"/>
                    </a:cubicBezTo>
                    <a:cubicBezTo>
                      <a:pt x="971268" y="97998"/>
                      <a:pt x="750479" y="104761"/>
                      <a:pt x="712569" y="270305"/>
                    </a:cubicBezTo>
                    <a:cubicBezTo>
                      <a:pt x="712188" y="271924"/>
                      <a:pt x="711426" y="273544"/>
                      <a:pt x="710378" y="274877"/>
                    </a:cubicBezTo>
                    <a:cubicBezTo>
                      <a:pt x="658658" y="342314"/>
                      <a:pt x="589506" y="388320"/>
                      <a:pt x="471587" y="433564"/>
                    </a:cubicBezTo>
                    <a:cubicBezTo>
                      <a:pt x="466824" y="435373"/>
                      <a:pt x="461585" y="434040"/>
                      <a:pt x="458252" y="430230"/>
                    </a:cubicBezTo>
                    <a:cubicBezTo>
                      <a:pt x="457680" y="429563"/>
                      <a:pt x="403007" y="366793"/>
                      <a:pt x="266228" y="261733"/>
                    </a:cubicBezTo>
                    <a:lnTo>
                      <a:pt x="27436" y="484427"/>
                    </a:lnTo>
                    <a:cubicBezTo>
                      <a:pt x="217364" y="740840"/>
                      <a:pt x="398435" y="838281"/>
                      <a:pt x="423581" y="845996"/>
                    </a:cubicBezTo>
                    <a:cubicBezTo>
                      <a:pt x="510925" y="829423"/>
                      <a:pt x="819630" y="624159"/>
                      <a:pt x="822773" y="622063"/>
                    </a:cubicBezTo>
                    <a:cubicBezTo>
                      <a:pt x="826679" y="619492"/>
                      <a:pt x="831632" y="619396"/>
                      <a:pt x="835632" y="621778"/>
                    </a:cubicBezTo>
                    <a:cubicBezTo>
                      <a:pt x="839633" y="624159"/>
                      <a:pt x="841823" y="628731"/>
                      <a:pt x="841252" y="633303"/>
                    </a:cubicBezTo>
                    <a:lnTo>
                      <a:pt x="802390" y="968678"/>
                    </a:lnTo>
                    <a:lnTo>
                      <a:pt x="1721743" y="968678"/>
                    </a:lnTo>
                    <a:lnTo>
                      <a:pt x="1750032" y="968488"/>
                    </a:lnTo>
                    <a:cubicBezTo>
                      <a:pt x="1750699" y="968678"/>
                      <a:pt x="1751461" y="968488"/>
                      <a:pt x="1752223" y="968678"/>
                    </a:cubicBezTo>
                    <a:close/>
                    <a:moveTo>
                      <a:pt x="421961" y="846377"/>
                    </a:moveTo>
                    <a:cubicBezTo>
                      <a:pt x="421961" y="846377"/>
                      <a:pt x="421961" y="846377"/>
                      <a:pt x="421961" y="846377"/>
                    </a:cubicBezTo>
                    <a:cubicBezTo>
                      <a:pt x="421961" y="846377"/>
                      <a:pt x="421961" y="846377"/>
                      <a:pt x="421961" y="846377"/>
                    </a:cubicBezTo>
                    <a:close/>
                    <a:moveTo>
                      <a:pt x="425105" y="846377"/>
                    </a:moveTo>
                    <a:lnTo>
                      <a:pt x="425105" y="8463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2681512" y="3530389"/>
                <a:ext cx="456487" cy="334855"/>
              </a:xfrm>
              <a:custGeom>
                <a:rect b="b" l="l" r="r" t="t"/>
                <a:pathLst>
                  <a:path extrusionOk="0" h="334855" w="456487">
                    <a:moveTo>
                      <a:pt x="438305" y="334855"/>
                    </a:moveTo>
                    <a:cubicBezTo>
                      <a:pt x="406111" y="334284"/>
                      <a:pt x="376583" y="333712"/>
                      <a:pt x="353247" y="333808"/>
                    </a:cubicBezTo>
                    <a:cubicBezTo>
                      <a:pt x="353247" y="333808"/>
                      <a:pt x="353247" y="333617"/>
                      <a:pt x="353247" y="333522"/>
                    </a:cubicBezTo>
                    <a:cubicBezTo>
                      <a:pt x="306194" y="331902"/>
                      <a:pt x="259426" y="323997"/>
                      <a:pt x="229136" y="302756"/>
                    </a:cubicBezTo>
                    <a:cubicBezTo>
                      <a:pt x="181511" y="269323"/>
                      <a:pt x="171415" y="193504"/>
                      <a:pt x="169224" y="163119"/>
                    </a:cubicBezTo>
                    <a:cubicBezTo>
                      <a:pt x="168653" y="155023"/>
                      <a:pt x="168653" y="150166"/>
                      <a:pt x="168653" y="150166"/>
                    </a:cubicBezTo>
                    <a:cubicBezTo>
                      <a:pt x="168653" y="150166"/>
                      <a:pt x="165128" y="154833"/>
                      <a:pt x="159413" y="160072"/>
                    </a:cubicBezTo>
                    <a:cubicBezTo>
                      <a:pt x="150365" y="168263"/>
                      <a:pt x="135791" y="177978"/>
                      <a:pt x="120647" y="173026"/>
                    </a:cubicBezTo>
                    <a:cubicBezTo>
                      <a:pt x="101692" y="166930"/>
                      <a:pt x="99215" y="151594"/>
                      <a:pt x="99120" y="145022"/>
                    </a:cubicBezTo>
                    <a:cubicBezTo>
                      <a:pt x="99120" y="143117"/>
                      <a:pt x="99120" y="141974"/>
                      <a:pt x="99120" y="141974"/>
                    </a:cubicBezTo>
                    <a:cubicBezTo>
                      <a:pt x="99120" y="141974"/>
                      <a:pt x="94739" y="142545"/>
                      <a:pt x="87595" y="142926"/>
                    </a:cubicBezTo>
                    <a:lnTo>
                      <a:pt x="87595" y="142926"/>
                    </a:lnTo>
                    <a:cubicBezTo>
                      <a:pt x="75784" y="143498"/>
                      <a:pt x="56543" y="143879"/>
                      <a:pt x="39113" y="140545"/>
                    </a:cubicBezTo>
                    <a:cubicBezTo>
                      <a:pt x="37303" y="140164"/>
                      <a:pt x="35493" y="139783"/>
                      <a:pt x="33779" y="139402"/>
                    </a:cubicBezTo>
                    <a:cubicBezTo>
                      <a:pt x="32350" y="139021"/>
                      <a:pt x="30921" y="138735"/>
                      <a:pt x="29588" y="138259"/>
                    </a:cubicBezTo>
                    <a:cubicBezTo>
                      <a:pt x="28349" y="137974"/>
                      <a:pt x="27111" y="137592"/>
                      <a:pt x="25873" y="137116"/>
                    </a:cubicBezTo>
                    <a:cubicBezTo>
                      <a:pt x="23873" y="136545"/>
                      <a:pt x="21872" y="135783"/>
                      <a:pt x="19967" y="134926"/>
                    </a:cubicBezTo>
                    <a:lnTo>
                      <a:pt x="19967" y="134926"/>
                    </a:lnTo>
                    <a:cubicBezTo>
                      <a:pt x="7299" y="129115"/>
                      <a:pt x="-1273" y="119685"/>
                      <a:pt x="155" y="104541"/>
                    </a:cubicBezTo>
                    <a:cubicBezTo>
                      <a:pt x="4727" y="54725"/>
                      <a:pt x="100358" y="-1949"/>
                      <a:pt x="127886" y="51"/>
                    </a:cubicBezTo>
                    <a:cubicBezTo>
                      <a:pt x="154079" y="1957"/>
                      <a:pt x="172844" y="23388"/>
                      <a:pt x="172844" y="23388"/>
                    </a:cubicBezTo>
                    <a:cubicBezTo>
                      <a:pt x="172844" y="23388"/>
                      <a:pt x="184559" y="11767"/>
                      <a:pt x="214087" y="21102"/>
                    </a:cubicBezTo>
                    <a:cubicBezTo>
                      <a:pt x="237233" y="28436"/>
                      <a:pt x="244091" y="36532"/>
                      <a:pt x="246091" y="40628"/>
                    </a:cubicBezTo>
                    <a:cubicBezTo>
                      <a:pt x="248758" y="39390"/>
                      <a:pt x="254568" y="37580"/>
                      <a:pt x="266379" y="35008"/>
                    </a:cubicBezTo>
                    <a:cubicBezTo>
                      <a:pt x="299431" y="27865"/>
                      <a:pt x="333911" y="66631"/>
                      <a:pt x="333911" y="66631"/>
                    </a:cubicBezTo>
                    <a:lnTo>
                      <a:pt x="394109" y="63012"/>
                    </a:lnTo>
                    <a:cubicBezTo>
                      <a:pt x="401920" y="73489"/>
                      <a:pt x="412969" y="89396"/>
                      <a:pt x="423351" y="109303"/>
                    </a:cubicBezTo>
                    <a:cubicBezTo>
                      <a:pt x="437448" y="135783"/>
                      <a:pt x="450688" y="169311"/>
                      <a:pt x="454688" y="206173"/>
                    </a:cubicBezTo>
                    <a:cubicBezTo>
                      <a:pt x="461642" y="270371"/>
                      <a:pt x="446783" y="315329"/>
                      <a:pt x="438305" y="3348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2681512" y="3518197"/>
                <a:ext cx="423351" cy="140545"/>
              </a:xfrm>
              <a:custGeom>
                <a:rect b="b" l="l" r="r" t="t"/>
                <a:pathLst>
                  <a:path extrusionOk="0" h="140545" w="423351">
                    <a:moveTo>
                      <a:pt x="423351" y="109303"/>
                    </a:moveTo>
                    <a:lnTo>
                      <a:pt x="370773" y="112447"/>
                    </a:lnTo>
                    <a:cubicBezTo>
                      <a:pt x="370773" y="112447"/>
                      <a:pt x="336293" y="73584"/>
                      <a:pt x="303241" y="80824"/>
                    </a:cubicBezTo>
                    <a:cubicBezTo>
                      <a:pt x="291430" y="83395"/>
                      <a:pt x="285620" y="85205"/>
                      <a:pt x="283048" y="86348"/>
                    </a:cubicBezTo>
                    <a:cubicBezTo>
                      <a:pt x="281048" y="82348"/>
                      <a:pt x="274190" y="74251"/>
                      <a:pt x="251044" y="66917"/>
                    </a:cubicBezTo>
                    <a:cubicBezTo>
                      <a:pt x="221516" y="57583"/>
                      <a:pt x="209801" y="69203"/>
                      <a:pt x="209801" y="69203"/>
                    </a:cubicBezTo>
                    <a:cubicBezTo>
                      <a:pt x="209801" y="69203"/>
                      <a:pt x="190941" y="47772"/>
                      <a:pt x="164747" y="45772"/>
                    </a:cubicBezTo>
                    <a:cubicBezTo>
                      <a:pt x="139030" y="43962"/>
                      <a:pt x="53876" y="93397"/>
                      <a:pt x="39113" y="140545"/>
                    </a:cubicBezTo>
                    <a:cubicBezTo>
                      <a:pt x="37303" y="140164"/>
                      <a:pt x="35493" y="139783"/>
                      <a:pt x="33779" y="139402"/>
                    </a:cubicBezTo>
                    <a:cubicBezTo>
                      <a:pt x="32350" y="139021"/>
                      <a:pt x="30921" y="138735"/>
                      <a:pt x="29588" y="138259"/>
                    </a:cubicBezTo>
                    <a:cubicBezTo>
                      <a:pt x="28349" y="137974"/>
                      <a:pt x="27111" y="137592"/>
                      <a:pt x="25873" y="137116"/>
                    </a:cubicBezTo>
                    <a:cubicBezTo>
                      <a:pt x="23873" y="136545"/>
                      <a:pt x="21872" y="135783"/>
                      <a:pt x="19967" y="134926"/>
                    </a:cubicBezTo>
                    <a:lnTo>
                      <a:pt x="19967" y="134926"/>
                    </a:lnTo>
                    <a:cubicBezTo>
                      <a:pt x="7299" y="129115"/>
                      <a:pt x="-1273" y="119685"/>
                      <a:pt x="155" y="104541"/>
                    </a:cubicBezTo>
                    <a:cubicBezTo>
                      <a:pt x="4727" y="54725"/>
                      <a:pt x="100358" y="-1949"/>
                      <a:pt x="127886" y="51"/>
                    </a:cubicBezTo>
                    <a:cubicBezTo>
                      <a:pt x="154079" y="1957"/>
                      <a:pt x="172844" y="23388"/>
                      <a:pt x="172844" y="23388"/>
                    </a:cubicBezTo>
                    <a:cubicBezTo>
                      <a:pt x="172844" y="23388"/>
                      <a:pt x="184559" y="11767"/>
                      <a:pt x="214087" y="21102"/>
                    </a:cubicBezTo>
                    <a:cubicBezTo>
                      <a:pt x="237233" y="28436"/>
                      <a:pt x="244091" y="36532"/>
                      <a:pt x="246091" y="40628"/>
                    </a:cubicBezTo>
                    <a:cubicBezTo>
                      <a:pt x="248758" y="39390"/>
                      <a:pt x="254568" y="37580"/>
                      <a:pt x="266379" y="35008"/>
                    </a:cubicBezTo>
                    <a:cubicBezTo>
                      <a:pt x="299431" y="27865"/>
                      <a:pt x="333911" y="66631"/>
                      <a:pt x="333911" y="66631"/>
                    </a:cubicBezTo>
                    <a:lnTo>
                      <a:pt x="394109" y="63012"/>
                    </a:lnTo>
                    <a:cubicBezTo>
                      <a:pt x="401920" y="73489"/>
                      <a:pt x="412969" y="89396"/>
                      <a:pt x="423351" y="1093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2859690" y="3714178"/>
                <a:ext cx="51054" cy="106775"/>
              </a:xfrm>
              <a:custGeom>
                <a:rect b="b" l="l" r="r" t="t"/>
                <a:pathLst>
                  <a:path extrusionOk="0" h="106775" w="51054">
                    <a:moveTo>
                      <a:pt x="28004" y="12954"/>
                    </a:moveTo>
                    <a:cubicBezTo>
                      <a:pt x="27432" y="4858"/>
                      <a:pt x="27432" y="0"/>
                      <a:pt x="27432" y="0"/>
                    </a:cubicBezTo>
                    <a:cubicBezTo>
                      <a:pt x="27432" y="0"/>
                      <a:pt x="23908" y="4572"/>
                      <a:pt x="18288" y="9906"/>
                    </a:cubicBezTo>
                    <a:cubicBezTo>
                      <a:pt x="13525" y="14288"/>
                      <a:pt x="7144" y="18955"/>
                      <a:pt x="0" y="21717"/>
                    </a:cubicBezTo>
                    <a:cubicBezTo>
                      <a:pt x="8096" y="52864"/>
                      <a:pt x="23050" y="87154"/>
                      <a:pt x="51054" y="106775"/>
                    </a:cubicBezTo>
                    <a:cubicBezTo>
                      <a:pt x="51054" y="106775"/>
                      <a:pt x="51054" y="106775"/>
                      <a:pt x="51054" y="106775"/>
                    </a:cubicBezTo>
                    <a:cubicBezTo>
                      <a:pt x="34290" y="72485"/>
                      <a:pt x="29337" y="32861"/>
                      <a:pt x="27908" y="128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2669460" y="3506293"/>
                <a:ext cx="480421" cy="358665"/>
              </a:xfrm>
              <a:custGeom>
                <a:rect b="b" l="l" r="r" t="t"/>
                <a:pathLst>
                  <a:path extrusionOk="0" h="358665" w="480421">
                    <a:moveTo>
                      <a:pt x="450357" y="358666"/>
                    </a:moveTo>
                    <a:lnTo>
                      <a:pt x="443880" y="358666"/>
                    </a:lnTo>
                    <a:cubicBezTo>
                      <a:pt x="414638" y="357999"/>
                      <a:pt x="387016" y="357523"/>
                      <a:pt x="365394" y="357618"/>
                    </a:cubicBezTo>
                    <a:cubicBezTo>
                      <a:pt x="364251" y="357714"/>
                      <a:pt x="363299" y="357523"/>
                      <a:pt x="362251" y="357237"/>
                    </a:cubicBezTo>
                    <a:cubicBezTo>
                      <a:pt x="305291" y="354951"/>
                      <a:pt x="262238" y="343997"/>
                      <a:pt x="234425" y="324471"/>
                    </a:cubicBezTo>
                    <a:cubicBezTo>
                      <a:pt x="188420" y="292181"/>
                      <a:pt x="174704" y="225221"/>
                      <a:pt x="170608" y="187978"/>
                    </a:cubicBezTo>
                    <a:cubicBezTo>
                      <a:pt x="156511" y="197789"/>
                      <a:pt x="142319" y="200551"/>
                      <a:pt x="129079" y="196265"/>
                    </a:cubicBezTo>
                    <a:cubicBezTo>
                      <a:pt x="109934" y="190073"/>
                      <a:pt x="102981" y="176548"/>
                      <a:pt x="100599" y="166737"/>
                    </a:cubicBezTo>
                    <a:cubicBezTo>
                      <a:pt x="100599" y="166737"/>
                      <a:pt x="100409" y="166737"/>
                      <a:pt x="100313" y="166737"/>
                    </a:cubicBezTo>
                    <a:cubicBezTo>
                      <a:pt x="78596" y="167880"/>
                      <a:pt x="48402" y="167214"/>
                      <a:pt x="27066" y="157689"/>
                    </a:cubicBezTo>
                    <a:cubicBezTo>
                      <a:pt x="26590" y="157498"/>
                      <a:pt x="26114" y="157212"/>
                      <a:pt x="25637" y="156926"/>
                    </a:cubicBezTo>
                    <a:cubicBezTo>
                      <a:pt x="7540" y="148259"/>
                      <a:pt x="-1509" y="133495"/>
                      <a:pt x="206" y="115302"/>
                    </a:cubicBezTo>
                    <a:cubicBezTo>
                      <a:pt x="5540" y="56914"/>
                      <a:pt x="109457" y="-1951"/>
                      <a:pt x="140699" y="50"/>
                    </a:cubicBezTo>
                    <a:cubicBezTo>
                      <a:pt x="161369" y="1574"/>
                      <a:pt x="177847" y="13004"/>
                      <a:pt x="186705" y="20624"/>
                    </a:cubicBezTo>
                    <a:cubicBezTo>
                      <a:pt x="195182" y="17290"/>
                      <a:pt x="209184" y="15194"/>
                      <a:pt x="229568" y="21576"/>
                    </a:cubicBezTo>
                    <a:cubicBezTo>
                      <a:pt x="244331" y="26243"/>
                      <a:pt x="255190" y="31958"/>
                      <a:pt x="262143" y="38531"/>
                    </a:cubicBezTo>
                    <a:cubicBezTo>
                      <a:pt x="265477" y="37578"/>
                      <a:pt x="269858" y="36530"/>
                      <a:pt x="275764" y="35197"/>
                    </a:cubicBezTo>
                    <a:cubicBezTo>
                      <a:pt x="308149" y="28243"/>
                      <a:pt x="339486" y="55295"/>
                      <a:pt x="350631" y="66248"/>
                    </a:cubicBezTo>
                    <a:lnTo>
                      <a:pt x="405399" y="62915"/>
                    </a:lnTo>
                    <a:cubicBezTo>
                      <a:pt x="409590" y="62819"/>
                      <a:pt x="413305" y="64439"/>
                      <a:pt x="415686" y="67677"/>
                    </a:cubicBezTo>
                    <a:cubicBezTo>
                      <a:pt x="427307" y="83298"/>
                      <a:pt x="437498" y="99395"/>
                      <a:pt x="445976" y="115588"/>
                    </a:cubicBezTo>
                    <a:cubicBezTo>
                      <a:pt x="463978" y="149402"/>
                      <a:pt x="475027" y="183501"/>
                      <a:pt x="478551" y="216648"/>
                    </a:cubicBezTo>
                    <a:cubicBezTo>
                      <a:pt x="485695" y="282656"/>
                      <a:pt x="470741" y="329424"/>
                      <a:pt x="461216" y="351332"/>
                    </a:cubicBezTo>
                    <a:cubicBezTo>
                      <a:pt x="459311" y="355713"/>
                      <a:pt x="455024" y="358475"/>
                      <a:pt x="450262" y="358475"/>
                    </a:cubicBezTo>
                    <a:close/>
                    <a:moveTo>
                      <a:pt x="370442" y="333806"/>
                    </a:moveTo>
                    <a:cubicBezTo>
                      <a:pt x="391016" y="333806"/>
                      <a:pt x="415972" y="334282"/>
                      <a:pt x="442356" y="334758"/>
                    </a:cubicBezTo>
                    <a:cubicBezTo>
                      <a:pt x="450643" y="312756"/>
                      <a:pt x="460740" y="273322"/>
                      <a:pt x="454834" y="219410"/>
                    </a:cubicBezTo>
                    <a:cubicBezTo>
                      <a:pt x="451595" y="189216"/>
                      <a:pt x="441499" y="158069"/>
                      <a:pt x="424830" y="126827"/>
                    </a:cubicBezTo>
                    <a:cubicBezTo>
                      <a:pt x="417877" y="113492"/>
                      <a:pt x="409686" y="100253"/>
                      <a:pt x="400351" y="87203"/>
                    </a:cubicBezTo>
                    <a:lnTo>
                      <a:pt x="346630" y="90442"/>
                    </a:lnTo>
                    <a:cubicBezTo>
                      <a:pt x="342820" y="90632"/>
                      <a:pt x="339486" y="89204"/>
                      <a:pt x="337010" y="86441"/>
                    </a:cubicBezTo>
                    <a:cubicBezTo>
                      <a:pt x="328628" y="77107"/>
                      <a:pt x="302339" y="53961"/>
                      <a:pt x="280907" y="58533"/>
                    </a:cubicBezTo>
                    <a:cubicBezTo>
                      <a:pt x="267763" y="61391"/>
                      <a:pt x="263953" y="62915"/>
                      <a:pt x="263096" y="63296"/>
                    </a:cubicBezTo>
                    <a:cubicBezTo>
                      <a:pt x="257190" y="66058"/>
                      <a:pt x="250237" y="63581"/>
                      <a:pt x="247379" y="57771"/>
                    </a:cubicBezTo>
                    <a:cubicBezTo>
                      <a:pt x="247379" y="57771"/>
                      <a:pt x="243950" y="51199"/>
                      <a:pt x="222424" y="44341"/>
                    </a:cubicBezTo>
                    <a:cubicBezTo>
                      <a:pt x="201183" y="37673"/>
                      <a:pt x="192801" y="44055"/>
                      <a:pt x="192706" y="44150"/>
                    </a:cubicBezTo>
                    <a:cubicBezTo>
                      <a:pt x="190325" y="46436"/>
                      <a:pt x="187372" y="47389"/>
                      <a:pt x="184133" y="47389"/>
                    </a:cubicBezTo>
                    <a:cubicBezTo>
                      <a:pt x="180895" y="47293"/>
                      <a:pt x="177942" y="45579"/>
                      <a:pt x="175847" y="43103"/>
                    </a:cubicBezTo>
                    <a:cubicBezTo>
                      <a:pt x="175752" y="43007"/>
                      <a:pt x="159845" y="25291"/>
                      <a:pt x="138985" y="23767"/>
                    </a:cubicBezTo>
                    <a:cubicBezTo>
                      <a:pt x="138699" y="23767"/>
                      <a:pt x="138318" y="23767"/>
                      <a:pt x="138032" y="23767"/>
                    </a:cubicBezTo>
                    <a:cubicBezTo>
                      <a:pt x="114982" y="23767"/>
                      <a:pt x="27828" y="76059"/>
                      <a:pt x="24018" y="117493"/>
                    </a:cubicBezTo>
                    <a:cubicBezTo>
                      <a:pt x="23447" y="123493"/>
                      <a:pt x="24494" y="130256"/>
                      <a:pt x="36877" y="135876"/>
                    </a:cubicBezTo>
                    <a:cubicBezTo>
                      <a:pt x="37258" y="136067"/>
                      <a:pt x="37639" y="136257"/>
                      <a:pt x="38020" y="136448"/>
                    </a:cubicBezTo>
                    <a:cubicBezTo>
                      <a:pt x="51355" y="141972"/>
                      <a:pt x="72881" y="144258"/>
                      <a:pt x="99075" y="142925"/>
                    </a:cubicBezTo>
                    <a:cubicBezTo>
                      <a:pt x="105552" y="142544"/>
                      <a:pt x="109553" y="142067"/>
                      <a:pt x="109743" y="142067"/>
                    </a:cubicBezTo>
                    <a:cubicBezTo>
                      <a:pt x="113267" y="141686"/>
                      <a:pt x="116887" y="142829"/>
                      <a:pt x="119459" y="145306"/>
                    </a:cubicBezTo>
                    <a:cubicBezTo>
                      <a:pt x="122031" y="147782"/>
                      <a:pt x="123364" y="151307"/>
                      <a:pt x="123078" y="154926"/>
                    </a:cubicBezTo>
                    <a:cubicBezTo>
                      <a:pt x="123078" y="154926"/>
                      <a:pt x="123078" y="155593"/>
                      <a:pt x="123078" y="156450"/>
                    </a:cubicBezTo>
                    <a:cubicBezTo>
                      <a:pt x="123173" y="162641"/>
                      <a:pt x="125555" y="170261"/>
                      <a:pt x="136413" y="173690"/>
                    </a:cubicBezTo>
                    <a:cubicBezTo>
                      <a:pt x="145938" y="176739"/>
                      <a:pt x="156416" y="169690"/>
                      <a:pt x="163559" y="163213"/>
                    </a:cubicBezTo>
                    <a:cubicBezTo>
                      <a:pt x="168322" y="158927"/>
                      <a:pt x="171275" y="154926"/>
                      <a:pt x="171275" y="154926"/>
                    </a:cubicBezTo>
                    <a:cubicBezTo>
                      <a:pt x="174418" y="150830"/>
                      <a:pt x="179752" y="149211"/>
                      <a:pt x="184515" y="150830"/>
                    </a:cubicBezTo>
                    <a:cubicBezTo>
                      <a:pt x="189277" y="152450"/>
                      <a:pt x="192611" y="157022"/>
                      <a:pt x="192611" y="162070"/>
                    </a:cubicBezTo>
                    <a:cubicBezTo>
                      <a:pt x="192611" y="162260"/>
                      <a:pt x="192611" y="166832"/>
                      <a:pt x="193182" y="174167"/>
                    </a:cubicBezTo>
                    <a:cubicBezTo>
                      <a:pt x="195278" y="203313"/>
                      <a:pt x="204898" y="274560"/>
                      <a:pt x="248046" y="304850"/>
                    </a:cubicBezTo>
                    <a:cubicBezTo>
                      <a:pt x="272525" y="321995"/>
                      <a:pt x="312054" y="331615"/>
                      <a:pt x="365680" y="333425"/>
                    </a:cubicBezTo>
                    <a:cubicBezTo>
                      <a:pt x="366442" y="333425"/>
                      <a:pt x="367109" y="333520"/>
                      <a:pt x="367871" y="333710"/>
                    </a:cubicBezTo>
                    <a:lnTo>
                      <a:pt x="370347" y="3337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2768821" y="3529673"/>
                <a:ext cx="97351" cy="142404"/>
              </a:xfrm>
              <a:custGeom>
                <a:rect b="b" l="l" r="r" t="t"/>
                <a:pathLst>
                  <a:path extrusionOk="0" h="142404" w="97351">
                    <a:moveTo>
                      <a:pt x="11906" y="142404"/>
                    </a:moveTo>
                    <a:cubicBezTo>
                      <a:pt x="5429" y="142404"/>
                      <a:pt x="95" y="137261"/>
                      <a:pt x="0" y="130784"/>
                    </a:cubicBezTo>
                    <a:cubicBezTo>
                      <a:pt x="0" y="128402"/>
                      <a:pt x="-191" y="71348"/>
                      <a:pt x="77629" y="2958"/>
                    </a:cubicBezTo>
                    <a:cubicBezTo>
                      <a:pt x="82582" y="-1423"/>
                      <a:pt x="90106" y="-852"/>
                      <a:pt x="94393" y="4101"/>
                    </a:cubicBezTo>
                    <a:cubicBezTo>
                      <a:pt x="98774" y="9054"/>
                      <a:pt x="98203" y="16579"/>
                      <a:pt x="93250" y="20865"/>
                    </a:cubicBezTo>
                    <a:cubicBezTo>
                      <a:pt x="24575" y="81159"/>
                      <a:pt x="23717" y="129926"/>
                      <a:pt x="23717" y="130403"/>
                    </a:cubicBezTo>
                    <a:cubicBezTo>
                      <a:pt x="23717" y="136975"/>
                      <a:pt x="18479" y="142309"/>
                      <a:pt x="11906" y="142309"/>
                    </a:cubicBezTo>
                    <a:lnTo>
                      <a:pt x="11811" y="1423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2838273" y="3549473"/>
                <a:ext cx="102110" cy="130795"/>
              </a:xfrm>
              <a:custGeom>
                <a:rect b="b" l="l" r="r" t="t"/>
                <a:pathLst>
                  <a:path extrusionOk="0" h="130795" w="102110">
                    <a:moveTo>
                      <a:pt x="11891" y="130796"/>
                    </a:moveTo>
                    <a:cubicBezTo>
                      <a:pt x="10939" y="130796"/>
                      <a:pt x="9986" y="130701"/>
                      <a:pt x="9034" y="130415"/>
                    </a:cubicBezTo>
                    <a:cubicBezTo>
                      <a:pt x="2652" y="128796"/>
                      <a:pt x="-1253" y="122414"/>
                      <a:pt x="366" y="116032"/>
                    </a:cubicBezTo>
                    <a:cubicBezTo>
                      <a:pt x="938" y="113651"/>
                      <a:pt x="15797" y="56215"/>
                      <a:pt x="82757" y="2590"/>
                    </a:cubicBezTo>
                    <a:cubicBezTo>
                      <a:pt x="87901" y="-1506"/>
                      <a:pt x="95426" y="-649"/>
                      <a:pt x="99521" y="4494"/>
                    </a:cubicBezTo>
                    <a:cubicBezTo>
                      <a:pt x="103617" y="9638"/>
                      <a:pt x="102760" y="17163"/>
                      <a:pt x="97616" y="21258"/>
                    </a:cubicBezTo>
                    <a:cubicBezTo>
                      <a:pt x="37323" y="69455"/>
                      <a:pt x="23607" y="121271"/>
                      <a:pt x="23417" y="121842"/>
                    </a:cubicBezTo>
                    <a:cubicBezTo>
                      <a:pt x="22083" y="127272"/>
                      <a:pt x="17225" y="130796"/>
                      <a:pt x="11891" y="1307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2837434" y="3625380"/>
                <a:ext cx="149154" cy="96799"/>
              </a:xfrm>
              <a:custGeom>
                <a:rect b="b" l="l" r="r" t="t"/>
                <a:pathLst>
                  <a:path extrusionOk="0" h="96799" w="149154">
                    <a:moveTo>
                      <a:pt x="40449" y="96799"/>
                    </a:moveTo>
                    <a:cubicBezTo>
                      <a:pt x="31305" y="96799"/>
                      <a:pt x="24542" y="94132"/>
                      <a:pt x="20446" y="91846"/>
                    </a:cubicBezTo>
                    <a:cubicBezTo>
                      <a:pt x="4349" y="82893"/>
                      <a:pt x="-3747" y="63271"/>
                      <a:pt x="1682" y="46126"/>
                    </a:cubicBezTo>
                    <a:lnTo>
                      <a:pt x="11874" y="13741"/>
                    </a:lnTo>
                    <a:cubicBezTo>
                      <a:pt x="13874" y="7455"/>
                      <a:pt x="20542" y="3931"/>
                      <a:pt x="26828" y="5931"/>
                    </a:cubicBezTo>
                    <a:cubicBezTo>
                      <a:pt x="33115" y="7931"/>
                      <a:pt x="36544" y="14598"/>
                      <a:pt x="34639" y="20885"/>
                    </a:cubicBezTo>
                    <a:lnTo>
                      <a:pt x="24447" y="53270"/>
                    </a:lnTo>
                    <a:cubicBezTo>
                      <a:pt x="22732" y="58795"/>
                      <a:pt x="25304" y="67272"/>
                      <a:pt x="32067" y="70987"/>
                    </a:cubicBezTo>
                    <a:cubicBezTo>
                      <a:pt x="43021" y="77082"/>
                      <a:pt x="65785" y="70796"/>
                      <a:pt x="96456" y="34887"/>
                    </a:cubicBezTo>
                    <a:cubicBezTo>
                      <a:pt x="96742" y="34601"/>
                      <a:pt x="96932" y="34315"/>
                      <a:pt x="97218" y="34030"/>
                    </a:cubicBezTo>
                    <a:lnTo>
                      <a:pt x="128936" y="3359"/>
                    </a:lnTo>
                    <a:cubicBezTo>
                      <a:pt x="133699" y="-1213"/>
                      <a:pt x="141223" y="-1118"/>
                      <a:pt x="145795" y="3645"/>
                    </a:cubicBezTo>
                    <a:cubicBezTo>
                      <a:pt x="150367" y="8407"/>
                      <a:pt x="150272" y="15932"/>
                      <a:pt x="145510" y="20504"/>
                    </a:cubicBezTo>
                    <a:lnTo>
                      <a:pt x="114172" y="50794"/>
                    </a:lnTo>
                    <a:cubicBezTo>
                      <a:pt x="82454" y="87750"/>
                      <a:pt x="57499" y="96799"/>
                      <a:pt x="40544" y="967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2869221" y="3603021"/>
                <a:ext cx="45964" cy="116490"/>
              </a:xfrm>
              <a:custGeom>
                <a:rect b="b" l="l" r="r" t="t"/>
                <a:pathLst>
                  <a:path extrusionOk="0" h="116490" w="45964">
                    <a:moveTo>
                      <a:pt x="11996" y="116491"/>
                    </a:moveTo>
                    <a:cubicBezTo>
                      <a:pt x="9233" y="116491"/>
                      <a:pt x="6471" y="115538"/>
                      <a:pt x="4280" y="113633"/>
                    </a:cubicBezTo>
                    <a:cubicBezTo>
                      <a:pt x="-768" y="109347"/>
                      <a:pt x="-1339" y="101822"/>
                      <a:pt x="2947" y="96869"/>
                    </a:cubicBezTo>
                    <a:cubicBezTo>
                      <a:pt x="27712" y="67913"/>
                      <a:pt x="28569" y="42767"/>
                      <a:pt x="5423" y="22193"/>
                    </a:cubicBezTo>
                    <a:cubicBezTo>
                      <a:pt x="375" y="17717"/>
                      <a:pt x="-1149" y="12859"/>
                      <a:pt x="851" y="7715"/>
                    </a:cubicBezTo>
                    <a:cubicBezTo>
                      <a:pt x="2566" y="3048"/>
                      <a:pt x="7138" y="0"/>
                      <a:pt x="11996" y="0"/>
                    </a:cubicBezTo>
                    <a:cubicBezTo>
                      <a:pt x="15710" y="0"/>
                      <a:pt x="19139" y="1715"/>
                      <a:pt x="21235" y="4477"/>
                    </a:cubicBezTo>
                    <a:cubicBezTo>
                      <a:pt x="54382" y="34576"/>
                      <a:pt x="54096" y="73533"/>
                      <a:pt x="21044" y="112300"/>
                    </a:cubicBezTo>
                    <a:cubicBezTo>
                      <a:pt x="18663" y="115062"/>
                      <a:pt x="15329" y="116491"/>
                      <a:pt x="11996" y="1164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2878057" y="2815208"/>
                <a:ext cx="198420" cy="198656"/>
              </a:xfrm>
              <a:custGeom>
                <a:rect b="b" l="l" r="r" t="t"/>
                <a:pathLst>
                  <a:path extrusionOk="0" h="198656" w="198420">
                    <a:moveTo>
                      <a:pt x="2683" y="158401"/>
                    </a:moveTo>
                    <a:cubicBezTo>
                      <a:pt x="13351" y="196501"/>
                      <a:pt x="54499" y="208597"/>
                      <a:pt x="99934" y="190214"/>
                    </a:cubicBezTo>
                    <a:cubicBezTo>
                      <a:pt x="105458" y="187928"/>
                      <a:pt x="110983" y="185261"/>
                      <a:pt x="116602" y="182118"/>
                    </a:cubicBezTo>
                    <a:cubicBezTo>
                      <a:pt x="118222" y="181165"/>
                      <a:pt x="119936" y="180213"/>
                      <a:pt x="121651" y="179165"/>
                    </a:cubicBezTo>
                    <a:cubicBezTo>
                      <a:pt x="125556" y="176784"/>
                      <a:pt x="129461" y="174117"/>
                      <a:pt x="133081" y="171450"/>
                    </a:cubicBezTo>
                    <a:cubicBezTo>
                      <a:pt x="179563" y="137446"/>
                      <a:pt x="207280" y="80963"/>
                      <a:pt x="195850" y="40196"/>
                    </a:cubicBezTo>
                    <a:cubicBezTo>
                      <a:pt x="188992" y="15907"/>
                      <a:pt x="169752" y="2000"/>
                      <a:pt x="144987" y="95"/>
                    </a:cubicBezTo>
                    <a:cubicBezTo>
                      <a:pt x="143844" y="0"/>
                      <a:pt x="142606" y="0"/>
                      <a:pt x="141272" y="0"/>
                    </a:cubicBezTo>
                    <a:cubicBezTo>
                      <a:pt x="139558" y="0"/>
                      <a:pt x="137748" y="0"/>
                      <a:pt x="135938" y="0"/>
                    </a:cubicBezTo>
                    <a:cubicBezTo>
                      <a:pt x="117841" y="476"/>
                      <a:pt x="97362" y="6858"/>
                      <a:pt x="76788" y="19431"/>
                    </a:cubicBezTo>
                    <a:cubicBezTo>
                      <a:pt x="23448" y="52102"/>
                      <a:pt x="-9794" y="114300"/>
                      <a:pt x="2588" y="1584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2866259" y="2803207"/>
                <a:ext cx="222138" cy="222504"/>
              </a:xfrm>
              <a:custGeom>
                <a:rect b="b" l="l" r="r" t="t"/>
                <a:pathLst>
                  <a:path extrusionOk="0" h="222504" w="222138">
                    <a:moveTo>
                      <a:pt x="71631" y="222504"/>
                    </a:moveTo>
                    <a:cubicBezTo>
                      <a:pt x="58963" y="222504"/>
                      <a:pt x="47152" y="219933"/>
                      <a:pt x="36770" y="214884"/>
                    </a:cubicBezTo>
                    <a:cubicBezTo>
                      <a:pt x="19911" y="206597"/>
                      <a:pt x="8290" y="192310"/>
                      <a:pt x="3051" y="173546"/>
                    </a:cubicBezTo>
                    <a:lnTo>
                      <a:pt x="3051" y="173546"/>
                    </a:lnTo>
                    <a:cubicBezTo>
                      <a:pt x="-10855" y="123920"/>
                      <a:pt x="24006" y="57055"/>
                      <a:pt x="82490" y="21146"/>
                    </a:cubicBezTo>
                    <a:cubicBezTo>
                      <a:pt x="104207" y="7811"/>
                      <a:pt x="126686" y="571"/>
                      <a:pt x="147546" y="0"/>
                    </a:cubicBezTo>
                    <a:cubicBezTo>
                      <a:pt x="149736" y="0"/>
                      <a:pt x="151832" y="0"/>
                      <a:pt x="153832" y="0"/>
                    </a:cubicBezTo>
                    <a:cubicBezTo>
                      <a:pt x="154689" y="0"/>
                      <a:pt x="156309" y="0"/>
                      <a:pt x="157928" y="95"/>
                    </a:cubicBezTo>
                    <a:cubicBezTo>
                      <a:pt x="188408" y="2477"/>
                      <a:pt x="211268" y="20669"/>
                      <a:pt x="219174" y="48863"/>
                    </a:cubicBezTo>
                    <a:cubicBezTo>
                      <a:pt x="231842" y="93821"/>
                      <a:pt x="202886" y="155734"/>
                      <a:pt x="152022" y="192977"/>
                    </a:cubicBezTo>
                    <a:cubicBezTo>
                      <a:pt x="148117" y="195834"/>
                      <a:pt x="143926" y="198692"/>
                      <a:pt x="139830" y="201168"/>
                    </a:cubicBezTo>
                    <a:lnTo>
                      <a:pt x="134592" y="204216"/>
                    </a:lnTo>
                    <a:cubicBezTo>
                      <a:pt x="127829" y="207931"/>
                      <a:pt x="122019" y="210788"/>
                      <a:pt x="116304" y="213075"/>
                    </a:cubicBezTo>
                    <a:cubicBezTo>
                      <a:pt x="100873" y="219361"/>
                      <a:pt x="85728" y="222409"/>
                      <a:pt x="71727" y="222409"/>
                    </a:cubicBezTo>
                    <a:close/>
                    <a:moveTo>
                      <a:pt x="150594" y="23717"/>
                    </a:moveTo>
                    <a:cubicBezTo>
                      <a:pt x="149641" y="23717"/>
                      <a:pt x="148784" y="23717"/>
                      <a:pt x="148022" y="23717"/>
                    </a:cubicBezTo>
                    <a:cubicBezTo>
                      <a:pt x="131448" y="24098"/>
                      <a:pt x="113065" y="30290"/>
                      <a:pt x="94872" y="41339"/>
                    </a:cubicBezTo>
                    <a:cubicBezTo>
                      <a:pt x="46676" y="70866"/>
                      <a:pt x="15148" y="128492"/>
                      <a:pt x="25911" y="166973"/>
                    </a:cubicBezTo>
                    <a:lnTo>
                      <a:pt x="25911" y="166973"/>
                    </a:lnTo>
                    <a:cubicBezTo>
                      <a:pt x="29340" y="179261"/>
                      <a:pt x="36484" y="188119"/>
                      <a:pt x="47247" y="193358"/>
                    </a:cubicBezTo>
                    <a:cubicBezTo>
                      <a:pt x="62773" y="200978"/>
                      <a:pt x="84585" y="200120"/>
                      <a:pt x="107255" y="190976"/>
                    </a:cubicBezTo>
                    <a:cubicBezTo>
                      <a:pt x="112017" y="188976"/>
                      <a:pt x="117066" y="186500"/>
                      <a:pt x="122685" y="183452"/>
                    </a:cubicBezTo>
                    <a:lnTo>
                      <a:pt x="127353" y="180689"/>
                    </a:lnTo>
                    <a:cubicBezTo>
                      <a:pt x="130877" y="178499"/>
                      <a:pt x="134592" y="176022"/>
                      <a:pt x="138021" y="173546"/>
                    </a:cubicBezTo>
                    <a:cubicBezTo>
                      <a:pt x="180597" y="142399"/>
                      <a:pt x="206220" y="90392"/>
                      <a:pt x="196314" y="55150"/>
                    </a:cubicBezTo>
                    <a:cubicBezTo>
                      <a:pt x="191075" y="36481"/>
                      <a:pt x="176787" y="25337"/>
                      <a:pt x="156023" y="23717"/>
                    </a:cubicBezTo>
                    <a:cubicBezTo>
                      <a:pt x="155166" y="23717"/>
                      <a:pt x="154308" y="23717"/>
                      <a:pt x="153451" y="23717"/>
                    </a:cubicBezTo>
                    <a:cubicBezTo>
                      <a:pt x="152403" y="23717"/>
                      <a:pt x="151546" y="23717"/>
                      <a:pt x="150689" y="237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2827717" y="2640300"/>
                <a:ext cx="299360" cy="327726"/>
              </a:xfrm>
              <a:custGeom>
                <a:rect b="b" l="l" r="r" t="t"/>
                <a:pathLst>
                  <a:path extrusionOk="0" h="327726" w="299360">
                    <a:moveTo>
                      <a:pt x="64548" y="308354"/>
                    </a:moveTo>
                    <a:cubicBezTo>
                      <a:pt x="123317" y="345216"/>
                      <a:pt x="200755" y="327690"/>
                      <a:pt x="251143" y="270921"/>
                    </a:cubicBezTo>
                    <a:cubicBezTo>
                      <a:pt x="257143" y="263967"/>
                      <a:pt x="262858" y="256538"/>
                      <a:pt x="268192" y="248537"/>
                    </a:cubicBezTo>
                    <a:cubicBezTo>
                      <a:pt x="269717" y="246060"/>
                      <a:pt x="271336" y="243679"/>
                      <a:pt x="272860" y="241107"/>
                    </a:cubicBezTo>
                    <a:cubicBezTo>
                      <a:pt x="276289" y="235297"/>
                      <a:pt x="279432" y="229106"/>
                      <a:pt x="282194" y="223200"/>
                    </a:cubicBezTo>
                    <a:cubicBezTo>
                      <a:pt x="317056" y="147096"/>
                      <a:pt x="297625" y="58894"/>
                      <a:pt x="234760" y="19460"/>
                    </a:cubicBezTo>
                    <a:cubicBezTo>
                      <a:pt x="197231" y="-4066"/>
                      <a:pt x="151987" y="-5590"/>
                      <a:pt x="111221" y="11269"/>
                    </a:cubicBezTo>
                    <a:cubicBezTo>
                      <a:pt x="109220" y="12031"/>
                      <a:pt x="107315" y="12983"/>
                      <a:pt x="105315" y="14031"/>
                    </a:cubicBezTo>
                    <a:cubicBezTo>
                      <a:pt x="102553" y="15269"/>
                      <a:pt x="99791" y="16698"/>
                      <a:pt x="97028" y="18127"/>
                    </a:cubicBezTo>
                    <a:cubicBezTo>
                      <a:pt x="69310" y="32700"/>
                      <a:pt x="44546" y="55941"/>
                      <a:pt x="26448" y="86707"/>
                    </a:cubicBezTo>
                    <a:cubicBezTo>
                      <a:pt x="-20415" y="166526"/>
                      <a:pt x="-3365" y="265777"/>
                      <a:pt x="64643" y="3084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2827692" y="2640205"/>
                <a:ext cx="236499" cy="323307"/>
              </a:xfrm>
              <a:custGeom>
                <a:rect b="b" l="l" r="r" t="t"/>
                <a:pathLst>
                  <a:path extrusionOk="0" h="323307" w="236499">
                    <a:moveTo>
                      <a:pt x="26378" y="86707"/>
                    </a:moveTo>
                    <a:cubicBezTo>
                      <a:pt x="44476" y="56036"/>
                      <a:pt x="69241" y="32700"/>
                      <a:pt x="96959" y="18127"/>
                    </a:cubicBezTo>
                    <a:cubicBezTo>
                      <a:pt x="99721" y="16698"/>
                      <a:pt x="102483" y="15269"/>
                      <a:pt x="105245" y="14031"/>
                    </a:cubicBezTo>
                    <a:cubicBezTo>
                      <a:pt x="107246" y="12983"/>
                      <a:pt x="109151" y="12126"/>
                      <a:pt x="111151" y="11269"/>
                    </a:cubicBezTo>
                    <a:cubicBezTo>
                      <a:pt x="151823" y="-5590"/>
                      <a:pt x="197066" y="-4066"/>
                      <a:pt x="234690" y="19460"/>
                    </a:cubicBezTo>
                    <a:cubicBezTo>
                      <a:pt x="235357" y="19841"/>
                      <a:pt x="235928" y="20318"/>
                      <a:pt x="236500" y="20794"/>
                    </a:cubicBezTo>
                    <a:cubicBezTo>
                      <a:pt x="207163" y="12697"/>
                      <a:pt x="175826" y="15174"/>
                      <a:pt x="146679" y="27176"/>
                    </a:cubicBezTo>
                    <a:cubicBezTo>
                      <a:pt x="144774" y="27938"/>
                      <a:pt x="142774" y="28890"/>
                      <a:pt x="140774" y="29938"/>
                    </a:cubicBezTo>
                    <a:cubicBezTo>
                      <a:pt x="138011" y="31176"/>
                      <a:pt x="135249" y="32605"/>
                      <a:pt x="132487" y="34034"/>
                    </a:cubicBezTo>
                    <a:cubicBezTo>
                      <a:pt x="104769" y="48607"/>
                      <a:pt x="80004" y="71848"/>
                      <a:pt x="61907" y="102614"/>
                    </a:cubicBezTo>
                    <a:cubicBezTo>
                      <a:pt x="15425" y="181862"/>
                      <a:pt x="31903" y="280160"/>
                      <a:pt x="98673" y="323308"/>
                    </a:cubicBezTo>
                    <a:cubicBezTo>
                      <a:pt x="86862" y="320069"/>
                      <a:pt x="75432" y="315212"/>
                      <a:pt x="64669" y="308449"/>
                    </a:cubicBezTo>
                    <a:cubicBezTo>
                      <a:pt x="-3435" y="265777"/>
                      <a:pt x="-20389" y="166526"/>
                      <a:pt x="26474" y="867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2815844" y="2628268"/>
                <a:ext cx="323082" cy="351532"/>
              </a:xfrm>
              <a:custGeom>
                <a:rect b="b" l="l" r="r" t="t"/>
                <a:pathLst>
                  <a:path extrusionOk="0" h="351532" w="323082">
                    <a:moveTo>
                      <a:pt x="144049" y="351342"/>
                    </a:moveTo>
                    <a:cubicBezTo>
                      <a:pt x="118046" y="351342"/>
                      <a:pt x="92614" y="344579"/>
                      <a:pt x="70135" y="330387"/>
                    </a:cubicBezTo>
                    <a:lnTo>
                      <a:pt x="70135" y="330387"/>
                    </a:lnTo>
                    <a:cubicBezTo>
                      <a:pt x="-3112" y="284476"/>
                      <a:pt x="-22067" y="177796"/>
                      <a:pt x="27939" y="92547"/>
                    </a:cubicBezTo>
                    <a:cubicBezTo>
                      <a:pt x="46703" y="60734"/>
                      <a:pt x="72707" y="35493"/>
                      <a:pt x="103282" y="19491"/>
                    </a:cubicBezTo>
                    <a:cubicBezTo>
                      <a:pt x="106616" y="17776"/>
                      <a:pt x="109473" y="16252"/>
                      <a:pt x="112331" y="15014"/>
                    </a:cubicBezTo>
                    <a:cubicBezTo>
                      <a:pt x="113950" y="14157"/>
                      <a:pt x="116236" y="13109"/>
                      <a:pt x="118522" y="12156"/>
                    </a:cubicBezTo>
                    <a:cubicBezTo>
                      <a:pt x="164337" y="-6798"/>
                      <a:pt x="213296" y="-3464"/>
                      <a:pt x="252824" y="21301"/>
                    </a:cubicBezTo>
                    <a:cubicBezTo>
                      <a:pt x="320166" y="63496"/>
                      <a:pt x="342550" y="157603"/>
                      <a:pt x="304831" y="240090"/>
                    </a:cubicBezTo>
                    <a:cubicBezTo>
                      <a:pt x="301878" y="246567"/>
                      <a:pt x="298449" y="253139"/>
                      <a:pt x="294925" y="259140"/>
                    </a:cubicBezTo>
                    <a:cubicBezTo>
                      <a:pt x="293972" y="260854"/>
                      <a:pt x="292925" y="262473"/>
                      <a:pt x="291877" y="264093"/>
                    </a:cubicBezTo>
                    <a:lnTo>
                      <a:pt x="290162" y="266855"/>
                    </a:lnTo>
                    <a:cubicBezTo>
                      <a:pt x="283971" y="276094"/>
                      <a:pt x="278161" y="283810"/>
                      <a:pt x="271970" y="290953"/>
                    </a:cubicBezTo>
                    <a:cubicBezTo>
                      <a:pt x="236918" y="330482"/>
                      <a:pt x="189769" y="351532"/>
                      <a:pt x="144049" y="351532"/>
                    </a:cubicBezTo>
                    <a:close/>
                    <a:moveTo>
                      <a:pt x="178148" y="23872"/>
                    </a:moveTo>
                    <a:cubicBezTo>
                      <a:pt x="161384" y="23872"/>
                      <a:pt x="144239" y="27301"/>
                      <a:pt x="127571" y="34159"/>
                    </a:cubicBezTo>
                    <a:cubicBezTo>
                      <a:pt x="125951" y="34826"/>
                      <a:pt x="124237" y="35588"/>
                      <a:pt x="122618" y="36445"/>
                    </a:cubicBezTo>
                    <a:cubicBezTo>
                      <a:pt x="119474" y="37874"/>
                      <a:pt x="116998" y="39112"/>
                      <a:pt x="114617" y="40351"/>
                    </a:cubicBezTo>
                    <a:cubicBezTo>
                      <a:pt x="87661" y="54447"/>
                      <a:pt x="64896" y="76641"/>
                      <a:pt x="48418" y="104549"/>
                    </a:cubicBezTo>
                    <a:cubicBezTo>
                      <a:pt x="4889" y="178749"/>
                      <a:pt x="20224" y="271046"/>
                      <a:pt x="82708" y="310194"/>
                    </a:cubicBezTo>
                    <a:lnTo>
                      <a:pt x="82708" y="310194"/>
                    </a:lnTo>
                    <a:cubicBezTo>
                      <a:pt x="135667" y="343436"/>
                      <a:pt x="206152" y="328958"/>
                      <a:pt x="254063" y="274951"/>
                    </a:cubicBezTo>
                    <a:cubicBezTo>
                      <a:pt x="259492" y="268760"/>
                      <a:pt x="264731" y="261807"/>
                      <a:pt x="270065" y="253806"/>
                    </a:cubicBezTo>
                    <a:lnTo>
                      <a:pt x="271684" y="251139"/>
                    </a:lnTo>
                    <a:cubicBezTo>
                      <a:pt x="272541" y="249710"/>
                      <a:pt x="273494" y="248377"/>
                      <a:pt x="274351" y="246853"/>
                    </a:cubicBezTo>
                    <a:cubicBezTo>
                      <a:pt x="277494" y="241519"/>
                      <a:pt x="280542" y="235708"/>
                      <a:pt x="283114" y="229993"/>
                    </a:cubicBezTo>
                    <a:cubicBezTo>
                      <a:pt x="315880" y="158365"/>
                      <a:pt x="297401" y="77212"/>
                      <a:pt x="240156" y="41303"/>
                    </a:cubicBezTo>
                    <a:cubicBezTo>
                      <a:pt x="221487" y="29587"/>
                      <a:pt x="200151" y="23682"/>
                      <a:pt x="178053" y="23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2900076" y="2534606"/>
                <a:ext cx="226906" cy="351087"/>
              </a:xfrm>
              <a:custGeom>
                <a:rect b="b" l="l" r="r" t="t"/>
                <a:pathLst>
                  <a:path extrusionOk="0" h="351087" w="226906">
                    <a:moveTo>
                      <a:pt x="89630" y="211261"/>
                    </a:moveTo>
                    <a:cubicBezTo>
                      <a:pt x="91154" y="211832"/>
                      <a:pt x="123920" y="232597"/>
                      <a:pt x="120205" y="260981"/>
                    </a:cubicBezTo>
                    <a:cubicBezTo>
                      <a:pt x="115157" y="299177"/>
                      <a:pt x="122491" y="331180"/>
                      <a:pt x="190119" y="351088"/>
                    </a:cubicBezTo>
                    <a:cubicBezTo>
                      <a:pt x="193833" y="349659"/>
                      <a:pt x="196500" y="348611"/>
                      <a:pt x="200215" y="347087"/>
                    </a:cubicBezTo>
                    <a:cubicBezTo>
                      <a:pt x="203739" y="341182"/>
                      <a:pt x="206978" y="334895"/>
                      <a:pt x="209740" y="328799"/>
                    </a:cubicBezTo>
                    <a:cubicBezTo>
                      <a:pt x="244602" y="252695"/>
                      <a:pt x="225171" y="164493"/>
                      <a:pt x="162306" y="125060"/>
                    </a:cubicBezTo>
                    <a:cubicBezTo>
                      <a:pt x="162210" y="125060"/>
                      <a:pt x="162115" y="124964"/>
                      <a:pt x="162020" y="124869"/>
                    </a:cubicBezTo>
                    <a:cubicBezTo>
                      <a:pt x="173831" y="113915"/>
                      <a:pt x="178974" y="96485"/>
                      <a:pt x="172402" y="79530"/>
                    </a:cubicBezTo>
                    <a:cubicBezTo>
                      <a:pt x="166878" y="65433"/>
                      <a:pt x="153352" y="55241"/>
                      <a:pt x="138207" y="53908"/>
                    </a:cubicBezTo>
                    <a:cubicBezTo>
                      <a:pt x="137064" y="53812"/>
                      <a:pt x="135921" y="53717"/>
                      <a:pt x="134874" y="53717"/>
                    </a:cubicBezTo>
                    <a:cubicBezTo>
                      <a:pt x="122967" y="53527"/>
                      <a:pt x="113918" y="44478"/>
                      <a:pt x="111061" y="32953"/>
                    </a:cubicBezTo>
                    <a:cubicBezTo>
                      <a:pt x="109918" y="28190"/>
                      <a:pt x="106965" y="23999"/>
                      <a:pt x="104013" y="19046"/>
                    </a:cubicBezTo>
                    <a:cubicBezTo>
                      <a:pt x="86772" y="-9814"/>
                      <a:pt x="34480" y="-8386"/>
                      <a:pt x="12001" y="40763"/>
                    </a:cubicBezTo>
                    <a:cubicBezTo>
                      <a:pt x="-26575" y="125345"/>
                      <a:pt x="35528" y="190687"/>
                      <a:pt x="89630" y="2110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2888332" y="2522780"/>
                <a:ext cx="250748" cy="374915"/>
              </a:xfrm>
              <a:custGeom>
                <a:rect b="b" l="l" r="r" t="t"/>
                <a:pathLst>
                  <a:path extrusionOk="0" h="374915" w="250748">
                    <a:moveTo>
                      <a:pt x="201863" y="374820"/>
                    </a:moveTo>
                    <a:cubicBezTo>
                      <a:pt x="200720" y="374820"/>
                      <a:pt x="199577" y="374630"/>
                      <a:pt x="198529" y="374344"/>
                    </a:cubicBezTo>
                    <a:cubicBezTo>
                      <a:pt x="120519" y="351293"/>
                      <a:pt x="115185" y="309288"/>
                      <a:pt x="120138" y="271188"/>
                    </a:cubicBezTo>
                    <a:cubicBezTo>
                      <a:pt x="122615" y="251948"/>
                      <a:pt x="99374" y="235946"/>
                      <a:pt x="96326" y="233850"/>
                    </a:cubicBezTo>
                    <a:cubicBezTo>
                      <a:pt x="65655" y="222039"/>
                      <a:pt x="26888" y="194131"/>
                      <a:pt x="9172" y="150983"/>
                    </a:cubicBezTo>
                    <a:cubicBezTo>
                      <a:pt x="-4258" y="118407"/>
                      <a:pt x="-2925" y="82688"/>
                      <a:pt x="13077" y="47732"/>
                    </a:cubicBezTo>
                    <a:cubicBezTo>
                      <a:pt x="26031" y="19347"/>
                      <a:pt x="49748" y="1535"/>
                      <a:pt x="76609" y="107"/>
                    </a:cubicBezTo>
                    <a:cubicBezTo>
                      <a:pt x="97374" y="-1131"/>
                      <a:pt x="116424" y="8489"/>
                      <a:pt x="126139" y="24872"/>
                    </a:cubicBezTo>
                    <a:lnTo>
                      <a:pt x="127472" y="27158"/>
                    </a:lnTo>
                    <a:cubicBezTo>
                      <a:pt x="130235" y="31634"/>
                      <a:pt x="132997" y="36206"/>
                      <a:pt x="134426" y="42017"/>
                    </a:cubicBezTo>
                    <a:cubicBezTo>
                      <a:pt x="135854" y="47827"/>
                      <a:pt x="140236" y="53637"/>
                      <a:pt x="146808" y="53732"/>
                    </a:cubicBezTo>
                    <a:cubicBezTo>
                      <a:pt x="148142" y="53732"/>
                      <a:pt x="149570" y="53732"/>
                      <a:pt x="151094" y="53923"/>
                    </a:cubicBezTo>
                    <a:cubicBezTo>
                      <a:pt x="170716" y="55637"/>
                      <a:pt x="188147" y="68687"/>
                      <a:pt x="195290" y="87070"/>
                    </a:cubicBezTo>
                    <a:cubicBezTo>
                      <a:pt x="201482" y="102977"/>
                      <a:pt x="199767" y="120217"/>
                      <a:pt x="191195" y="134219"/>
                    </a:cubicBezTo>
                    <a:cubicBezTo>
                      <a:pt x="250154" y="179367"/>
                      <a:pt x="268157" y="267569"/>
                      <a:pt x="232438" y="345579"/>
                    </a:cubicBezTo>
                    <a:cubicBezTo>
                      <a:pt x="229390" y="352151"/>
                      <a:pt x="225961" y="358818"/>
                      <a:pt x="222341" y="365009"/>
                    </a:cubicBezTo>
                    <a:cubicBezTo>
                      <a:pt x="221008" y="367296"/>
                      <a:pt x="218912" y="369105"/>
                      <a:pt x="216436" y="370058"/>
                    </a:cubicBezTo>
                    <a:lnTo>
                      <a:pt x="206339" y="374058"/>
                    </a:lnTo>
                    <a:cubicBezTo>
                      <a:pt x="204911" y="374630"/>
                      <a:pt x="203482" y="374915"/>
                      <a:pt x="201958" y="374915"/>
                    </a:cubicBezTo>
                    <a:close/>
                    <a:moveTo>
                      <a:pt x="79943" y="23919"/>
                    </a:moveTo>
                    <a:cubicBezTo>
                      <a:pt x="79276" y="23919"/>
                      <a:pt x="78514" y="23919"/>
                      <a:pt x="77752" y="23919"/>
                    </a:cubicBezTo>
                    <a:cubicBezTo>
                      <a:pt x="59940" y="24872"/>
                      <a:pt x="43843" y="37540"/>
                      <a:pt x="34604" y="57638"/>
                    </a:cubicBezTo>
                    <a:cubicBezTo>
                      <a:pt x="21269" y="86879"/>
                      <a:pt x="20126" y="115264"/>
                      <a:pt x="31079" y="141934"/>
                    </a:cubicBezTo>
                    <a:cubicBezTo>
                      <a:pt x="46129" y="178415"/>
                      <a:pt x="79371" y="202037"/>
                      <a:pt x="105565" y="211848"/>
                    </a:cubicBezTo>
                    <a:cubicBezTo>
                      <a:pt x="105565" y="211848"/>
                      <a:pt x="105565" y="211848"/>
                      <a:pt x="105565" y="211848"/>
                    </a:cubicBezTo>
                    <a:cubicBezTo>
                      <a:pt x="110042" y="213562"/>
                      <a:pt x="148332" y="238517"/>
                      <a:pt x="143665" y="274236"/>
                    </a:cubicBezTo>
                    <a:cubicBezTo>
                      <a:pt x="139664" y="304716"/>
                      <a:pt x="141284" y="331482"/>
                      <a:pt x="201291" y="350246"/>
                    </a:cubicBezTo>
                    <a:lnTo>
                      <a:pt x="203672" y="349293"/>
                    </a:lnTo>
                    <a:cubicBezTo>
                      <a:pt x="206149" y="344816"/>
                      <a:pt x="208530" y="340149"/>
                      <a:pt x="210721" y="335577"/>
                    </a:cubicBezTo>
                    <a:cubicBezTo>
                      <a:pt x="243487" y="263949"/>
                      <a:pt x="225008" y="182796"/>
                      <a:pt x="167763" y="146887"/>
                    </a:cubicBezTo>
                    <a:cubicBezTo>
                      <a:pt x="164620" y="144887"/>
                      <a:pt x="162429" y="141553"/>
                      <a:pt x="162048" y="137838"/>
                    </a:cubicBezTo>
                    <a:cubicBezTo>
                      <a:pt x="161667" y="134123"/>
                      <a:pt x="162905" y="130409"/>
                      <a:pt x="165668" y="127932"/>
                    </a:cubicBezTo>
                    <a:cubicBezTo>
                      <a:pt x="174716" y="119550"/>
                      <a:pt x="177574" y="107263"/>
                      <a:pt x="173002" y="95738"/>
                    </a:cubicBezTo>
                    <a:cubicBezTo>
                      <a:pt x="169097" y="85832"/>
                      <a:pt x="159476" y="78593"/>
                      <a:pt x="148808" y="77640"/>
                    </a:cubicBezTo>
                    <a:cubicBezTo>
                      <a:pt x="147951" y="77640"/>
                      <a:pt x="147189" y="77545"/>
                      <a:pt x="146427" y="77545"/>
                    </a:cubicBezTo>
                    <a:cubicBezTo>
                      <a:pt x="129663" y="77354"/>
                      <a:pt x="115471" y="65353"/>
                      <a:pt x="111185" y="47732"/>
                    </a:cubicBezTo>
                    <a:cubicBezTo>
                      <a:pt x="110613" y="45541"/>
                      <a:pt x="108994" y="42779"/>
                      <a:pt x="106994" y="39635"/>
                    </a:cubicBezTo>
                    <a:lnTo>
                      <a:pt x="105470" y="37159"/>
                    </a:lnTo>
                    <a:cubicBezTo>
                      <a:pt x="100421" y="28777"/>
                      <a:pt x="90992" y="23919"/>
                      <a:pt x="79847" y="239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2857937" y="3032340"/>
                <a:ext cx="116758" cy="44519"/>
              </a:xfrm>
              <a:custGeom>
                <a:rect b="b" l="l" r="r" t="t"/>
                <a:pathLst>
                  <a:path extrusionOk="0" h="44519" w="116758">
                    <a:moveTo>
                      <a:pt x="64618" y="44520"/>
                    </a:moveTo>
                    <a:cubicBezTo>
                      <a:pt x="42043" y="44520"/>
                      <a:pt x="20136" y="36328"/>
                      <a:pt x="3657" y="20517"/>
                    </a:cubicBezTo>
                    <a:cubicBezTo>
                      <a:pt x="-1105" y="15945"/>
                      <a:pt x="-1200" y="8420"/>
                      <a:pt x="3277" y="3657"/>
                    </a:cubicBezTo>
                    <a:cubicBezTo>
                      <a:pt x="7849" y="-1105"/>
                      <a:pt x="15373" y="-1200"/>
                      <a:pt x="20136" y="3277"/>
                    </a:cubicBezTo>
                    <a:cubicBezTo>
                      <a:pt x="40424" y="22803"/>
                      <a:pt x="72238" y="26232"/>
                      <a:pt x="99289" y="11849"/>
                    </a:cubicBezTo>
                    <a:cubicBezTo>
                      <a:pt x="105004" y="8706"/>
                      <a:pt x="112338" y="10992"/>
                      <a:pt x="115386" y="16802"/>
                    </a:cubicBezTo>
                    <a:cubicBezTo>
                      <a:pt x="118434" y="22612"/>
                      <a:pt x="116243" y="29851"/>
                      <a:pt x="110433" y="32899"/>
                    </a:cubicBezTo>
                    <a:cubicBezTo>
                      <a:pt x="95764" y="40710"/>
                      <a:pt x="79953" y="44520"/>
                      <a:pt x="64522" y="445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2801258" y="2441682"/>
                <a:ext cx="84324" cy="134505"/>
              </a:xfrm>
              <a:custGeom>
                <a:rect b="b" l="l" r="r" t="t"/>
                <a:pathLst>
                  <a:path extrusionOk="0" h="134505" w="84324">
                    <a:moveTo>
                      <a:pt x="69671" y="432"/>
                    </a:moveTo>
                    <a:cubicBezTo>
                      <a:pt x="80148" y="-2521"/>
                      <a:pt x="88721" y="10338"/>
                      <a:pt x="81863" y="18720"/>
                    </a:cubicBezTo>
                    <a:cubicBezTo>
                      <a:pt x="65004" y="39389"/>
                      <a:pt x="39667" y="74251"/>
                      <a:pt x="36619" y="100349"/>
                    </a:cubicBezTo>
                    <a:cubicBezTo>
                      <a:pt x="31952" y="139783"/>
                      <a:pt x="9092" y="142068"/>
                      <a:pt x="1472" y="122447"/>
                    </a:cubicBezTo>
                    <a:cubicBezTo>
                      <a:pt x="-6148" y="102730"/>
                      <a:pt x="16902" y="38055"/>
                      <a:pt x="45573" y="13862"/>
                    </a:cubicBezTo>
                    <a:cubicBezTo>
                      <a:pt x="54336" y="6433"/>
                      <a:pt x="62527" y="2432"/>
                      <a:pt x="69766" y="3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2789268" y="2429808"/>
                <a:ext cx="108125" cy="158324"/>
              </a:xfrm>
              <a:custGeom>
                <a:rect b="b" l="l" r="r" t="t"/>
                <a:pathLst>
                  <a:path extrusionOk="0" h="158324" w="108125">
                    <a:moveTo>
                      <a:pt x="27369" y="158324"/>
                    </a:moveTo>
                    <a:cubicBezTo>
                      <a:pt x="16701" y="158324"/>
                      <a:pt x="6985" y="150895"/>
                      <a:pt x="2223" y="138607"/>
                    </a:cubicBezTo>
                    <a:cubicBezTo>
                      <a:pt x="-8064" y="112033"/>
                      <a:pt x="18987" y="42596"/>
                      <a:pt x="49753" y="16688"/>
                    </a:cubicBezTo>
                    <a:cubicBezTo>
                      <a:pt x="58897" y="8972"/>
                      <a:pt x="68517" y="3638"/>
                      <a:pt x="78328" y="876"/>
                    </a:cubicBezTo>
                    <a:lnTo>
                      <a:pt x="78328" y="876"/>
                    </a:lnTo>
                    <a:cubicBezTo>
                      <a:pt x="88043" y="-1886"/>
                      <a:pt x="98425" y="2019"/>
                      <a:pt x="104140" y="10687"/>
                    </a:cubicBezTo>
                    <a:cubicBezTo>
                      <a:pt x="109855" y="19259"/>
                      <a:pt x="109379" y="30308"/>
                      <a:pt x="102997" y="38119"/>
                    </a:cubicBezTo>
                    <a:cubicBezTo>
                      <a:pt x="77851" y="68885"/>
                      <a:pt x="62326" y="96412"/>
                      <a:pt x="60325" y="113652"/>
                    </a:cubicBezTo>
                    <a:cubicBezTo>
                      <a:pt x="55849" y="151943"/>
                      <a:pt x="36227" y="157372"/>
                      <a:pt x="30322" y="158134"/>
                    </a:cubicBezTo>
                    <a:cubicBezTo>
                      <a:pt x="29369" y="158229"/>
                      <a:pt x="28321" y="158324"/>
                      <a:pt x="27369" y="158324"/>
                    </a:cubicBezTo>
                    <a:close/>
                    <a:moveTo>
                      <a:pt x="83757" y="24117"/>
                    </a:moveTo>
                    <a:cubicBezTo>
                      <a:pt x="77566" y="26117"/>
                      <a:pt x="71279" y="29737"/>
                      <a:pt x="65183" y="34880"/>
                    </a:cubicBezTo>
                    <a:cubicBezTo>
                      <a:pt x="38608" y="57359"/>
                      <a:pt x="19463" y="117081"/>
                      <a:pt x="24511" y="130035"/>
                    </a:cubicBezTo>
                    <a:cubicBezTo>
                      <a:pt x="25750" y="133369"/>
                      <a:pt x="27274" y="134417"/>
                      <a:pt x="27655" y="134512"/>
                    </a:cubicBezTo>
                    <a:cubicBezTo>
                      <a:pt x="28512" y="134226"/>
                      <a:pt x="34608" y="129082"/>
                      <a:pt x="36703" y="110794"/>
                    </a:cubicBezTo>
                    <a:cubicBezTo>
                      <a:pt x="39942" y="83172"/>
                      <a:pt x="63945" y="48501"/>
                      <a:pt x="83757" y="24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2815692" y="2605100"/>
                <a:ext cx="24083" cy="25595"/>
              </a:xfrm>
              <a:custGeom>
                <a:rect b="b" l="l" r="r" t="t"/>
                <a:pathLst>
                  <a:path extrusionOk="0" h="25595" w="24083">
                    <a:moveTo>
                      <a:pt x="23138" y="17894"/>
                    </a:moveTo>
                    <a:cubicBezTo>
                      <a:pt x="20567" y="24371"/>
                      <a:pt x="13423" y="27324"/>
                      <a:pt x="7327" y="24561"/>
                    </a:cubicBezTo>
                    <a:cubicBezTo>
                      <a:pt x="1231" y="21799"/>
                      <a:pt x="-1627" y="14179"/>
                      <a:pt x="945" y="7702"/>
                    </a:cubicBezTo>
                    <a:cubicBezTo>
                      <a:pt x="3517" y="1225"/>
                      <a:pt x="10660" y="-1728"/>
                      <a:pt x="16756" y="1035"/>
                    </a:cubicBezTo>
                    <a:cubicBezTo>
                      <a:pt x="22852" y="3892"/>
                      <a:pt x="25710" y="11417"/>
                      <a:pt x="23138" y="17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5"/>
              <p:cNvSpPr/>
              <p:nvPr/>
            </p:nvSpPr>
            <p:spPr>
              <a:xfrm>
                <a:off x="2803814" y="2593137"/>
                <a:ext cx="47948" cy="49478"/>
              </a:xfrm>
              <a:custGeom>
                <a:rect b="b" l="l" r="r" t="t"/>
                <a:pathLst>
                  <a:path extrusionOk="0" h="49478" w="47948">
                    <a:moveTo>
                      <a:pt x="24063" y="49479"/>
                    </a:moveTo>
                    <a:cubicBezTo>
                      <a:pt x="20729" y="49479"/>
                      <a:pt x="17395" y="48717"/>
                      <a:pt x="14252" y="47288"/>
                    </a:cubicBezTo>
                    <a:cubicBezTo>
                      <a:pt x="2346" y="41764"/>
                      <a:pt x="-3179" y="27666"/>
                      <a:pt x="1869" y="15189"/>
                    </a:cubicBezTo>
                    <a:cubicBezTo>
                      <a:pt x="4346" y="8997"/>
                      <a:pt x="9299" y="4044"/>
                      <a:pt x="15300" y="1663"/>
                    </a:cubicBezTo>
                    <a:cubicBezTo>
                      <a:pt x="21300" y="-718"/>
                      <a:pt x="27777" y="-528"/>
                      <a:pt x="33683" y="2139"/>
                    </a:cubicBezTo>
                    <a:cubicBezTo>
                      <a:pt x="45684" y="7664"/>
                      <a:pt x="51114" y="21761"/>
                      <a:pt x="46065" y="34239"/>
                    </a:cubicBezTo>
                    <a:lnTo>
                      <a:pt x="46065" y="34239"/>
                    </a:lnTo>
                    <a:cubicBezTo>
                      <a:pt x="43589" y="40430"/>
                      <a:pt x="38636" y="45383"/>
                      <a:pt x="32635" y="47764"/>
                    </a:cubicBezTo>
                    <a:cubicBezTo>
                      <a:pt x="29873" y="48907"/>
                      <a:pt x="26920" y="49383"/>
                      <a:pt x="24063" y="49383"/>
                    </a:cubicBezTo>
                    <a:close/>
                    <a:moveTo>
                      <a:pt x="24063" y="25476"/>
                    </a:moveTo>
                    <a:cubicBezTo>
                      <a:pt x="24063" y="25476"/>
                      <a:pt x="24158" y="25666"/>
                      <a:pt x="24253" y="25666"/>
                    </a:cubicBezTo>
                    <a:cubicBezTo>
                      <a:pt x="24253" y="25666"/>
                      <a:pt x="24253" y="25666"/>
                      <a:pt x="24063" y="25476"/>
                    </a:cubicBezTo>
                    <a:close/>
                    <a:moveTo>
                      <a:pt x="23682" y="23761"/>
                    </a:moveTo>
                    <a:cubicBezTo>
                      <a:pt x="23682" y="24428"/>
                      <a:pt x="23777" y="24999"/>
                      <a:pt x="23967" y="25381"/>
                    </a:cubicBezTo>
                    <a:cubicBezTo>
                      <a:pt x="24253" y="24618"/>
                      <a:pt x="23872" y="23856"/>
                      <a:pt x="23682" y="237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1575815" y="2954165"/>
                <a:ext cx="356298" cy="400730"/>
              </a:xfrm>
              <a:custGeom>
                <a:rect b="b" l="l" r="r" t="t"/>
                <a:pathLst>
                  <a:path extrusionOk="0" h="400730" w="356298">
                    <a:moveTo>
                      <a:pt x="323850" y="225470"/>
                    </a:moveTo>
                    <a:cubicBezTo>
                      <a:pt x="323850" y="225470"/>
                      <a:pt x="385953" y="25255"/>
                      <a:pt x="338328" y="16206"/>
                    </a:cubicBezTo>
                    <a:cubicBezTo>
                      <a:pt x="290703" y="7157"/>
                      <a:pt x="183547" y="-15227"/>
                      <a:pt x="183547" y="16206"/>
                    </a:cubicBezTo>
                    <a:cubicBezTo>
                      <a:pt x="183547" y="47638"/>
                      <a:pt x="274225" y="89453"/>
                      <a:pt x="274225" y="89453"/>
                    </a:cubicBezTo>
                    <a:cubicBezTo>
                      <a:pt x="274225" y="89453"/>
                      <a:pt x="240697" y="130220"/>
                      <a:pt x="240697" y="141364"/>
                    </a:cubicBezTo>
                    <a:cubicBezTo>
                      <a:pt x="240697" y="152509"/>
                      <a:pt x="238125" y="244901"/>
                      <a:pt x="238125" y="244901"/>
                    </a:cubicBezTo>
                    <a:lnTo>
                      <a:pt x="0" y="244901"/>
                    </a:lnTo>
                    <a:lnTo>
                      <a:pt x="131159" y="400730"/>
                    </a:lnTo>
                    <a:lnTo>
                      <a:pt x="323850" y="2254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1564074" y="2942439"/>
                <a:ext cx="379910" cy="424552"/>
              </a:xfrm>
              <a:custGeom>
                <a:rect b="b" l="l" r="r" t="t"/>
                <a:pathLst>
                  <a:path extrusionOk="0" h="424552" w="379910">
                    <a:moveTo>
                      <a:pt x="142996" y="424457"/>
                    </a:moveTo>
                    <a:cubicBezTo>
                      <a:pt x="142996" y="424457"/>
                      <a:pt x="142424" y="424457"/>
                      <a:pt x="142234" y="424457"/>
                    </a:cubicBezTo>
                    <a:cubicBezTo>
                      <a:pt x="138995" y="424267"/>
                      <a:pt x="136043" y="422743"/>
                      <a:pt x="133947" y="420266"/>
                    </a:cubicBezTo>
                    <a:lnTo>
                      <a:pt x="2788" y="264342"/>
                    </a:lnTo>
                    <a:cubicBezTo>
                      <a:pt x="-165" y="260818"/>
                      <a:pt x="-832" y="255865"/>
                      <a:pt x="1073" y="251674"/>
                    </a:cubicBezTo>
                    <a:cubicBezTo>
                      <a:pt x="2978" y="247483"/>
                      <a:pt x="7265" y="244816"/>
                      <a:pt x="11837" y="244816"/>
                    </a:cubicBezTo>
                    <a:lnTo>
                      <a:pt x="238341" y="244816"/>
                    </a:lnTo>
                    <a:cubicBezTo>
                      <a:pt x="239008" y="219670"/>
                      <a:pt x="240532" y="161663"/>
                      <a:pt x="240532" y="153185"/>
                    </a:cubicBezTo>
                    <a:cubicBezTo>
                      <a:pt x="240532" y="142803"/>
                      <a:pt x="253581" y="123277"/>
                      <a:pt x="267297" y="105560"/>
                    </a:cubicBezTo>
                    <a:cubicBezTo>
                      <a:pt x="237008" y="90320"/>
                      <a:pt x="183382" y="58888"/>
                      <a:pt x="183382" y="28122"/>
                    </a:cubicBezTo>
                    <a:cubicBezTo>
                      <a:pt x="183382" y="20883"/>
                      <a:pt x="186430" y="14501"/>
                      <a:pt x="192145" y="9739"/>
                    </a:cubicBezTo>
                    <a:cubicBezTo>
                      <a:pt x="213957" y="-8264"/>
                      <a:pt x="276346" y="1833"/>
                      <a:pt x="343783" y="14787"/>
                    </a:cubicBezTo>
                    <a:lnTo>
                      <a:pt x="352355" y="16406"/>
                    </a:lnTo>
                    <a:cubicBezTo>
                      <a:pt x="360452" y="17930"/>
                      <a:pt x="367214" y="22788"/>
                      <a:pt x="371786" y="30503"/>
                    </a:cubicBezTo>
                    <a:cubicBezTo>
                      <a:pt x="397218" y="72794"/>
                      <a:pt x="355594" y="213193"/>
                      <a:pt x="347021" y="240910"/>
                    </a:cubicBezTo>
                    <a:cubicBezTo>
                      <a:pt x="346355" y="242911"/>
                      <a:pt x="345212" y="244720"/>
                      <a:pt x="343688" y="246149"/>
                    </a:cubicBezTo>
                    <a:lnTo>
                      <a:pt x="150997" y="421409"/>
                    </a:lnTo>
                    <a:cubicBezTo>
                      <a:pt x="148806" y="423409"/>
                      <a:pt x="145949" y="424552"/>
                      <a:pt x="142996" y="424552"/>
                    </a:cubicBezTo>
                    <a:close/>
                    <a:moveTo>
                      <a:pt x="37459" y="268533"/>
                    </a:moveTo>
                    <a:lnTo>
                      <a:pt x="144139" y="395406"/>
                    </a:lnTo>
                    <a:lnTo>
                      <a:pt x="325209" y="230624"/>
                    </a:lnTo>
                    <a:cubicBezTo>
                      <a:pt x="343688" y="169949"/>
                      <a:pt x="366548" y="67936"/>
                      <a:pt x="351403" y="42695"/>
                    </a:cubicBezTo>
                    <a:cubicBezTo>
                      <a:pt x="349879" y="40124"/>
                      <a:pt x="348545" y="39838"/>
                      <a:pt x="347974" y="39742"/>
                    </a:cubicBezTo>
                    <a:lnTo>
                      <a:pt x="339306" y="38123"/>
                    </a:lnTo>
                    <a:cubicBezTo>
                      <a:pt x="238722" y="18883"/>
                      <a:pt x="211957" y="22121"/>
                      <a:pt x="207099" y="28313"/>
                    </a:cubicBezTo>
                    <a:cubicBezTo>
                      <a:pt x="207290" y="42314"/>
                      <a:pt x="250533" y="71842"/>
                      <a:pt x="291014" y="90511"/>
                    </a:cubicBezTo>
                    <a:cubicBezTo>
                      <a:pt x="294348" y="92035"/>
                      <a:pt x="296825" y="95083"/>
                      <a:pt x="297587" y="98702"/>
                    </a:cubicBezTo>
                    <a:cubicBezTo>
                      <a:pt x="298444" y="102322"/>
                      <a:pt x="297587" y="106036"/>
                      <a:pt x="295205" y="108894"/>
                    </a:cubicBezTo>
                    <a:cubicBezTo>
                      <a:pt x="281299" y="125753"/>
                      <a:pt x="265583" y="147947"/>
                      <a:pt x="264344" y="153947"/>
                    </a:cubicBezTo>
                    <a:cubicBezTo>
                      <a:pt x="264344" y="164330"/>
                      <a:pt x="261963" y="253293"/>
                      <a:pt x="261868" y="257008"/>
                    </a:cubicBezTo>
                    <a:cubicBezTo>
                      <a:pt x="261677" y="263485"/>
                      <a:pt x="256439" y="268628"/>
                      <a:pt x="249962" y="268628"/>
                    </a:cubicBezTo>
                    <a:lnTo>
                      <a:pt x="37459" y="268628"/>
                    </a:lnTo>
                    <a:close/>
                    <a:moveTo>
                      <a:pt x="335687" y="237196"/>
                    </a:moveTo>
                    <a:lnTo>
                      <a:pt x="335687" y="237196"/>
                    </a:lnTo>
                    <a:lnTo>
                      <a:pt x="335687" y="2371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2498394" y="3254344"/>
                <a:ext cx="70956" cy="314006"/>
              </a:xfrm>
              <a:custGeom>
                <a:rect b="b" l="l" r="r" t="t"/>
                <a:pathLst>
                  <a:path extrusionOk="0" h="314006" w="70956">
                    <a:moveTo>
                      <a:pt x="12490" y="313911"/>
                    </a:moveTo>
                    <a:cubicBezTo>
                      <a:pt x="6585" y="313911"/>
                      <a:pt x="1536" y="309530"/>
                      <a:pt x="679" y="303624"/>
                    </a:cubicBezTo>
                    <a:cubicBezTo>
                      <a:pt x="-2274" y="281812"/>
                      <a:pt x="4870" y="203326"/>
                      <a:pt x="13062" y="143128"/>
                    </a:cubicBezTo>
                    <a:cubicBezTo>
                      <a:pt x="32112" y="4348"/>
                      <a:pt x="47733" y="1681"/>
                      <a:pt x="57067" y="157"/>
                    </a:cubicBezTo>
                    <a:cubicBezTo>
                      <a:pt x="63544" y="-890"/>
                      <a:pt x="69735" y="3396"/>
                      <a:pt x="70783" y="9873"/>
                    </a:cubicBezTo>
                    <a:cubicBezTo>
                      <a:pt x="71736" y="15397"/>
                      <a:pt x="68688" y="20636"/>
                      <a:pt x="63735" y="22827"/>
                    </a:cubicBezTo>
                    <a:cubicBezTo>
                      <a:pt x="46590" y="44734"/>
                      <a:pt x="18681" y="260095"/>
                      <a:pt x="24206" y="300481"/>
                    </a:cubicBezTo>
                    <a:cubicBezTo>
                      <a:pt x="25063" y="306958"/>
                      <a:pt x="20491" y="312958"/>
                      <a:pt x="14014" y="313911"/>
                    </a:cubicBezTo>
                    <a:cubicBezTo>
                      <a:pt x="13443" y="313911"/>
                      <a:pt x="12966" y="314006"/>
                      <a:pt x="12395" y="3140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2153028" y="3415664"/>
                <a:ext cx="738285" cy="435292"/>
              </a:xfrm>
              <a:custGeom>
                <a:rect b="b" l="l" r="r" t="t"/>
                <a:pathLst>
                  <a:path extrusionOk="0" h="435292" w="738285">
                    <a:moveTo>
                      <a:pt x="738190" y="430721"/>
                    </a:moveTo>
                    <a:lnTo>
                      <a:pt x="135067" y="435293"/>
                    </a:lnTo>
                    <a:lnTo>
                      <a:pt x="2384" y="58865"/>
                    </a:lnTo>
                    <a:cubicBezTo>
                      <a:pt x="-7046" y="32195"/>
                      <a:pt x="12671" y="4192"/>
                      <a:pt x="40960" y="3906"/>
                    </a:cubicBezTo>
                    <a:lnTo>
                      <a:pt x="556929" y="1"/>
                    </a:lnTo>
                    <a:cubicBezTo>
                      <a:pt x="574550" y="-95"/>
                      <a:pt x="590267" y="10954"/>
                      <a:pt x="596172" y="27528"/>
                    </a:cubicBezTo>
                    <a:lnTo>
                      <a:pt x="738285" y="43072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2140987" y="3403846"/>
                <a:ext cx="762040" cy="459017"/>
              </a:xfrm>
              <a:custGeom>
                <a:rect b="b" l="l" r="r" t="t"/>
                <a:pathLst>
                  <a:path extrusionOk="0" h="459017" w="762040">
                    <a:moveTo>
                      <a:pt x="147012" y="459017"/>
                    </a:moveTo>
                    <a:cubicBezTo>
                      <a:pt x="141964" y="459017"/>
                      <a:pt x="137487" y="455874"/>
                      <a:pt x="135772" y="451112"/>
                    </a:cubicBezTo>
                    <a:lnTo>
                      <a:pt x="3089" y="74684"/>
                    </a:lnTo>
                    <a:cubicBezTo>
                      <a:pt x="-2721" y="58301"/>
                      <a:pt x="-245" y="40679"/>
                      <a:pt x="9757" y="26487"/>
                    </a:cubicBezTo>
                    <a:cubicBezTo>
                      <a:pt x="19758" y="12295"/>
                      <a:pt x="35474" y="4008"/>
                      <a:pt x="52810" y="3913"/>
                    </a:cubicBezTo>
                    <a:lnTo>
                      <a:pt x="568779" y="7"/>
                    </a:lnTo>
                    <a:cubicBezTo>
                      <a:pt x="591639" y="-373"/>
                      <a:pt x="611737" y="14104"/>
                      <a:pt x="619261" y="35440"/>
                    </a:cubicBezTo>
                    <a:lnTo>
                      <a:pt x="761374" y="438634"/>
                    </a:lnTo>
                    <a:cubicBezTo>
                      <a:pt x="762613" y="442253"/>
                      <a:pt x="762136" y="446254"/>
                      <a:pt x="759850" y="449397"/>
                    </a:cubicBezTo>
                    <a:cubicBezTo>
                      <a:pt x="757660" y="452540"/>
                      <a:pt x="754040" y="454445"/>
                      <a:pt x="750230" y="454445"/>
                    </a:cubicBezTo>
                    <a:lnTo>
                      <a:pt x="147107" y="459017"/>
                    </a:lnTo>
                    <a:lnTo>
                      <a:pt x="147107" y="459017"/>
                    </a:lnTo>
                    <a:close/>
                    <a:moveTo>
                      <a:pt x="569160" y="23725"/>
                    </a:moveTo>
                    <a:lnTo>
                      <a:pt x="568969" y="23725"/>
                    </a:lnTo>
                    <a:lnTo>
                      <a:pt x="53000" y="27630"/>
                    </a:lnTo>
                    <a:cubicBezTo>
                      <a:pt x="43380" y="27630"/>
                      <a:pt x="34712" y="32297"/>
                      <a:pt x="29188" y="40108"/>
                    </a:cubicBezTo>
                    <a:cubicBezTo>
                      <a:pt x="23663" y="48013"/>
                      <a:pt x="22330" y="57634"/>
                      <a:pt x="25568" y="66682"/>
                    </a:cubicBezTo>
                    <a:lnTo>
                      <a:pt x="155394" y="435110"/>
                    </a:lnTo>
                    <a:lnTo>
                      <a:pt x="733371" y="430728"/>
                    </a:lnTo>
                    <a:lnTo>
                      <a:pt x="596878" y="43251"/>
                    </a:lnTo>
                    <a:cubicBezTo>
                      <a:pt x="592782" y="31535"/>
                      <a:pt x="581638" y="23725"/>
                      <a:pt x="569160" y="237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2474784" y="3598068"/>
                <a:ext cx="51435" cy="51434"/>
              </a:xfrm>
              <a:custGeom>
                <a:rect b="b" l="l" r="r" t="t"/>
                <a:pathLst>
                  <a:path extrusionOk="0" h="51434" w="51435">
                    <a:moveTo>
                      <a:pt x="25717" y="0"/>
                    </a:moveTo>
                    <a:cubicBezTo>
                      <a:pt x="11525" y="0"/>
                      <a:pt x="0" y="11525"/>
                      <a:pt x="0" y="25718"/>
                    </a:cubicBezTo>
                    <a:cubicBezTo>
                      <a:pt x="0" y="39910"/>
                      <a:pt x="11525" y="51435"/>
                      <a:pt x="25717" y="51435"/>
                    </a:cubicBezTo>
                    <a:cubicBezTo>
                      <a:pt x="39910" y="51435"/>
                      <a:pt x="51435" y="39910"/>
                      <a:pt x="51435" y="25718"/>
                    </a:cubicBezTo>
                    <a:cubicBezTo>
                      <a:pt x="51435" y="11525"/>
                      <a:pt x="39910" y="0"/>
                      <a:pt x="25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2288190" y="3820191"/>
                <a:ext cx="720375" cy="49339"/>
              </a:xfrm>
              <a:custGeom>
                <a:rect b="b" l="l" r="r" t="t"/>
                <a:pathLst>
                  <a:path extrusionOk="0" h="49339" w="720375">
                    <a:moveTo>
                      <a:pt x="698468" y="44196"/>
                    </a:moveTo>
                    <a:lnTo>
                      <a:pt x="22288" y="49339"/>
                    </a:lnTo>
                    <a:cubicBezTo>
                      <a:pt x="10096" y="49339"/>
                      <a:pt x="95" y="39624"/>
                      <a:pt x="0" y="27432"/>
                    </a:cubicBezTo>
                    <a:lnTo>
                      <a:pt x="0" y="27432"/>
                    </a:lnTo>
                    <a:cubicBezTo>
                      <a:pt x="0" y="15240"/>
                      <a:pt x="9715" y="5239"/>
                      <a:pt x="21907" y="5143"/>
                    </a:cubicBezTo>
                    <a:lnTo>
                      <a:pt x="698087" y="0"/>
                    </a:lnTo>
                    <a:cubicBezTo>
                      <a:pt x="710279" y="0"/>
                      <a:pt x="720281" y="9715"/>
                      <a:pt x="720376" y="21907"/>
                    </a:cubicBezTo>
                    <a:lnTo>
                      <a:pt x="720376" y="21907"/>
                    </a:lnTo>
                    <a:cubicBezTo>
                      <a:pt x="720376" y="34099"/>
                      <a:pt x="710660" y="44101"/>
                      <a:pt x="698468" y="441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2276283" y="3808373"/>
                <a:ext cx="744189" cy="73159"/>
              </a:xfrm>
              <a:custGeom>
                <a:rect b="b" l="l" r="r" t="t"/>
                <a:pathLst>
                  <a:path extrusionOk="0" h="73159" w="744189">
                    <a:moveTo>
                      <a:pt x="34005" y="73159"/>
                    </a:moveTo>
                    <a:cubicBezTo>
                      <a:pt x="15336" y="73159"/>
                      <a:pt x="191" y="58110"/>
                      <a:pt x="0" y="39441"/>
                    </a:cubicBezTo>
                    <a:cubicBezTo>
                      <a:pt x="-95" y="20676"/>
                      <a:pt x="14955" y="5341"/>
                      <a:pt x="33719" y="5151"/>
                    </a:cubicBezTo>
                    <a:lnTo>
                      <a:pt x="709899" y="7"/>
                    </a:lnTo>
                    <a:cubicBezTo>
                      <a:pt x="728853" y="-374"/>
                      <a:pt x="743998" y="14961"/>
                      <a:pt x="744189" y="33726"/>
                    </a:cubicBezTo>
                    <a:cubicBezTo>
                      <a:pt x="744284" y="52490"/>
                      <a:pt x="729234" y="67825"/>
                      <a:pt x="710470" y="68016"/>
                    </a:cubicBezTo>
                    <a:lnTo>
                      <a:pt x="710470" y="68016"/>
                    </a:lnTo>
                    <a:lnTo>
                      <a:pt x="34290" y="73159"/>
                    </a:lnTo>
                    <a:lnTo>
                      <a:pt x="34005" y="73159"/>
                    </a:lnTo>
                    <a:close/>
                    <a:moveTo>
                      <a:pt x="710375" y="56109"/>
                    </a:moveTo>
                    <a:lnTo>
                      <a:pt x="710375" y="56109"/>
                    </a:lnTo>
                    <a:lnTo>
                      <a:pt x="710375" y="56109"/>
                    </a:lnTo>
                    <a:close/>
                    <a:moveTo>
                      <a:pt x="710184" y="23819"/>
                    </a:moveTo>
                    <a:lnTo>
                      <a:pt x="710184" y="23819"/>
                    </a:lnTo>
                    <a:lnTo>
                      <a:pt x="34005" y="28963"/>
                    </a:lnTo>
                    <a:cubicBezTo>
                      <a:pt x="28385" y="28963"/>
                      <a:pt x="23813" y="33630"/>
                      <a:pt x="23908" y="39250"/>
                    </a:cubicBezTo>
                    <a:cubicBezTo>
                      <a:pt x="23908" y="42012"/>
                      <a:pt x="25051" y="44489"/>
                      <a:pt x="26956" y="46394"/>
                    </a:cubicBezTo>
                    <a:cubicBezTo>
                      <a:pt x="28861" y="48299"/>
                      <a:pt x="31433" y="48966"/>
                      <a:pt x="34195" y="49347"/>
                    </a:cubicBezTo>
                    <a:lnTo>
                      <a:pt x="710375" y="44203"/>
                    </a:lnTo>
                    <a:cubicBezTo>
                      <a:pt x="715995" y="44203"/>
                      <a:pt x="720567" y="39536"/>
                      <a:pt x="720471" y="33916"/>
                    </a:cubicBezTo>
                    <a:cubicBezTo>
                      <a:pt x="720471" y="31154"/>
                      <a:pt x="719328" y="28677"/>
                      <a:pt x="717423" y="26772"/>
                    </a:cubicBezTo>
                    <a:cubicBezTo>
                      <a:pt x="715519" y="24867"/>
                      <a:pt x="712947" y="23819"/>
                      <a:pt x="710280" y="238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3052323" y="3347694"/>
                <a:ext cx="226439" cy="245421"/>
              </a:xfrm>
              <a:custGeom>
                <a:rect b="b" l="l" r="r" t="t"/>
                <a:pathLst>
                  <a:path extrusionOk="0" h="245421" w="226439">
                    <a:moveTo>
                      <a:pt x="23298" y="245421"/>
                    </a:moveTo>
                    <a:cubicBezTo>
                      <a:pt x="19679" y="245421"/>
                      <a:pt x="16155" y="243802"/>
                      <a:pt x="13773" y="240754"/>
                    </a:cubicBezTo>
                    <a:cubicBezTo>
                      <a:pt x="7296" y="232277"/>
                      <a:pt x="3010" y="227419"/>
                      <a:pt x="3010" y="227324"/>
                    </a:cubicBezTo>
                    <a:cubicBezTo>
                      <a:pt x="-133" y="223799"/>
                      <a:pt x="-895" y="218846"/>
                      <a:pt x="1105" y="214560"/>
                    </a:cubicBezTo>
                    <a:cubicBezTo>
                      <a:pt x="3105" y="210274"/>
                      <a:pt x="7296" y="207512"/>
                      <a:pt x="11964" y="207512"/>
                    </a:cubicBezTo>
                    <a:lnTo>
                      <a:pt x="199987" y="207512"/>
                    </a:lnTo>
                    <a:cubicBezTo>
                      <a:pt x="195796" y="185795"/>
                      <a:pt x="188081" y="142551"/>
                      <a:pt x="183604" y="101308"/>
                    </a:cubicBezTo>
                    <a:cubicBezTo>
                      <a:pt x="177222" y="42062"/>
                      <a:pt x="183604" y="10725"/>
                      <a:pt x="183795" y="9487"/>
                    </a:cubicBezTo>
                    <a:cubicBezTo>
                      <a:pt x="185128" y="3105"/>
                      <a:pt x="191319" y="-1086"/>
                      <a:pt x="197892" y="248"/>
                    </a:cubicBezTo>
                    <a:cubicBezTo>
                      <a:pt x="204369" y="1581"/>
                      <a:pt x="208464" y="7868"/>
                      <a:pt x="207131" y="14345"/>
                    </a:cubicBezTo>
                    <a:cubicBezTo>
                      <a:pt x="207131" y="14630"/>
                      <a:pt x="201321" y="43777"/>
                      <a:pt x="207321" y="98736"/>
                    </a:cubicBezTo>
                    <a:cubicBezTo>
                      <a:pt x="213608" y="155600"/>
                      <a:pt x="226086" y="216465"/>
                      <a:pt x="226181" y="217037"/>
                    </a:cubicBezTo>
                    <a:cubicBezTo>
                      <a:pt x="226943" y="220561"/>
                      <a:pt x="225990" y="224180"/>
                      <a:pt x="223704" y="226943"/>
                    </a:cubicBezTo>
                    <a:cubicBezTo>
                      <a:pt x="221418" y="229705"/>
                      <a:pt x="218085" y="231324"/>
                      <a:pt x="214465" y="231324"/>
                    </a:cubicBezTo>
                    <a:lnTo>
                      <a:pt x="35014" y="231324"/>
                    </a:lnTo>
                    <a:cubicBezTo>
                      <a:pt x="35776" y="235611"/>
                      <a:pt x="34252" y="240182"/>
                      <a:pt x="30537" y="243040"/>
                    </a:cubicBezTo>
                    <a:cubicBezTo>
                      <a:pt x="28347" y="244659"/>
                      <a:pt x="25870" y="245421"/>
                      <a:pt x="23394" y="2454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3189007" y="3343027"/>
                <a:ext cx="37319" cy="65779"/>
              </a:xfrm>
              <a:custGeom>
                <a:rect b="b" l="l" r="r" t="t"/>
                <a:pathLst>
                  <a:path extrusionOk="0" h="65779" w="37319">
                    <a:moveTo>
                      <a:pt x="25394" y="65780"/>
                    </a:moveTo>
                    <a:cubicBezTo>
                      <a:pt x="20726" y="65780"/>
                      <a:pt x="16250" y="63017"/>
                      <a:pt x="14345" y="58350"/>
                    </a:cubicBezTo>
                    <a:cubicBezTo>
                      <a:pt x="9582" y="46634"/>
                      <a:pt x="3677" y="31014"/>
                      <a:pt x="248" y="14345"/>
                    </a:cubicBezTo>
                    <a:cubicBezTo>
                      <a:pt x="-1086" y="7868"/>
                      <a:pt x="3105" y="1581"/>
                      <a:pt x="9487" y="248"/>
                    </a:cubicBezTo>
                    <a:cubicBezTo>
                      <a:pt x="15964" y="-1086"/>
                      <a:pt x="22250" y="3105"/>
                      <a:pt x="23584" y="9487"/>
                    </a:cubicBezTo>
                    <a:cubicBezTo>
                      <a:pt x="26632" y="24346"/>
                      <a:pt x="32061" y="38538"/>
                      <a:pt x="36443" y="49301"/>
                    </a:cubicBezTo>
                    <a:cubicBezTo>
                      <a:pt x="38919" y="55397"/>
                      <a:pt x="35966" y="62351"/>
                      <a:pt x="29870" y="64827"/>
                    </a:cubicBezTo>
                    <a:cubicBezTo>
                      <a:pt x="28442" y="65399"/>
                      <a:pt x="26918" y="65684"/>
                      <a:pt x="25394" y="65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2500532" y="3256627"/>
                <a:ext cx="38394" cy="65406"/>
              </a:xfrm>
              <a:custGeom>
                <a:rect b="b" l="l" r="r" t="t"/>
                <a:pathLst>
                  <a:path extrusionOk="0" h="65406" w="38394">
                    <a:moveTo>
                      <a:pt x="26545" y="65407"/>
                    </a:moveTo>
                    <a:cubicBezTo>
                      <a:pt x="21115" y="65407"/>
                      <a:pt x="16258" y="61692"/>
                      <a:pt x="14924" y="56167"/>
                    </a:cubicBezTo>
                    <a:cubicBezTo>
                      <a:pt x="11495" y="41404"/>
                      <a:pt x="5685" y="27307"/>
                      <a:pt x="1018" y="16734"/>
                    </a:cubicBezTo>
                    <a:cubicBezTo>
                      <a:pt x="-1649" y="10733"/>
                      <a:pt x="1113" y="3685"/>
                      <a:pt x="7114" y="1018"/>
                    </a:cubicBezTo>
                    <a:cubicBezTo>
                      <a:pt x="13210" y="-1649"/>
                      <a:pt x="20163" y="1113"/>
                      <a:pt x="22830" y="7114"/>
                    </a:cubicBezTo>
                    <a:cubicBezTo>
                      <a:pt x="27878" y="18734"/>
                      <a:pt x="34260" y="34165"/>
                      <a:pt x="38070" y="50738"/>
                    </a:cubicBezTo>
                    <a:cubicBezTo>
                      <a:pt x="39594" y="57120"/>
                      <a:pt x="35594" y="63502"/>
                      <a:pt x="29212" y="65026"/>
                    </a:cubicBezTo>
                    <a:cubicBezTo>
                      <a:pt x="28259" y="65216"/>
                      <a:pt x="27402" y="65312"/>
                      <a:pt x="26450" y="653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3102432" y="3841065"/>
                <a:ext cx="29277" cy="34942"/>
              </a:xfrm>
              <a:custGeom>
                <a:rect b="b" l="l" r="r" t="t"/>
                <a:pathLst>
                  <a:path extrusionOk="0" h="34942" w="29277">
                    <a:moveTo>
                      <a:pt x="11861" y="34943"/>
                    </a:moveTo>
                    <a:cubicBezTo>
                      <a:pt x="9765" y="34943"/>
                      <a:pt x="7670" y="34371"/>
                      <a:pt x="5765" y="33228"/>
                    </a:cubicBezTo>
                    <a:cubicBezTo>
                      <a:pt x="145" y="29799"/>
                      <a:pt x="-1665" y="22560"/>
                      <a:pt x="1669" y="16845"/>
                    </a:cubicBezTo>
                    <a:cubicBezTo>
                      <a:pt x="1669" y="16845"/>
                      <a:pt x="3669" y="13416"/>
                      <a:pt x="6527" y="7035"/>
                    </a:cubicBezTo>
                    <a:cubicBezTo>
                      <a:pt x="9194" y="1034"/>
                      <a:pt x="16242" y="-1633"/>
                      <a:pt x="22243" y="1034"/>
                    </a:cubicBezTo>
                    <a:cubicBezTo>
                      <a:pt x="28244" y="3701"/>
                      <a:pt x="30911" y="10749"/>
                      <a:pt x="28244" y="16750"/>
                    </a:cubicBezTo>
                    <a:cubicBezTo>
                      <a:pt x="24815" y="24465"/>
                      <a:pt x="22338" y="28656"/>
                      <a:pt x="22053" y="29037"/>
                    </a:cubicBezTo>
                    <a:cubicBezTo>
                      <a:pt x="19862" y="32752"/>
                      <a:pt x="15861" y="34848"/>
                      <a:pt x="11861" y="348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3181919" y="3555178"/>
                <a:ext cx="148306" cy="25460"/>
              </a:xfrm>
              <a:custGeom>
                <a:rect b="b" l="l" r="r" t="t"/>
                <a:pathLst>
                  <a:path extrusionOk="0" h="25460" w="148306">
                    <a:moveTo>
                      <a:pt x="136399" y="25460"/>
                    </a:moveTo>
                    <a:lnTo>
                      <a:pt x="136209" y="25460"/>
                    </a:lnTo>
                    <a:lnTo>
                      <a:pt x="11717" y="23841"/>
                    </a:lnTo>
                    <a:cubicBezTo>
                      <a:pt x="5145" y="23841"/>
                      <a:pt x="-94" y="18316"/>
                      <a:pt x="1" y="11744"/>
                    </a:cubicBezTo>
                    <a:cubicBezTo>
                      <a:pt x="1" y="5172"/>
                      <a:pt x="5526" y="-448"/>
                      <a:pt x="12098" y="28"/>
                    </a:cubicBezTo>
                    <a:lnTo>
                      <a:pt x="136590" y="1648"/>
                    </a:lnTo>
                    <a:cubicBezTo>
                      <a:pt x="143162" y="1648"/>
                      <a:pt x="148401" y="7172"/>
                      <a:pt x="148306" y="13744"/>
                    </a:cubicBezTo>
                    <a:cubicBezTo>
                      <a:pt x="148306" y="20317"/>
                      <a:pt x="142876" y="25460"/>
                      <a:pt x="136399" y="254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>
                <a:off x="2117332" y="3269095"/>
                <a:ext cx="99209" cy="102468"/>
              </a:xfrm>
              <a:custGeom>
                <a:rect b="b" l="l" r="r" t="t"/>
                <a:pathLst>
                  <a:path extrusionOk="0" h="102468" w="99209">
                    <a:moveTo>
                      <a:pt x="87228" y="102373"/>
                    </a:moveTo>
                    <a:cubicBezTo>
                      <a:pt x="84085" y="102373"/>
                      <a:pt x="80942" y="101135"/>
                      <a:pt x="78656" y="98754"/>
                    </a:cubicBezTo>
                    <a:lnTo>
                      <a:pt x="3313" y="20172"/>
                    </a:lnTo>
                    <a:cubicBezTo>
                      <a:pt x="-1259" y="15410"/>
                      <a:pt x="-1068" y="7885"/>
                      <a:pt x="3694" y="3313"/>
                    </a:cubicBezTo>
                    <a:cubicBezTo>
                      <a:pt x="8457" y="-1259"/>
                      <a:pt x="15981" y="-1068"/>
                      <a:pt x="20553" y="3694"/>
                    </a:cubicBezTo>
                    <a:lnTo>
                      <a:pt x="95896" y="82276"/>
                    </a:lnTo>
                    <a:cubicBezTo>
                      <a:pt x="100468" y="87038"/>
                      <a:pt x="100278" y="94563"/>
                      <a:pt x="95515" y="99135"/>
                    </a:cubicBezTo>
                    <a:cubicBezTo>
                      <a:pt x="93229" y="101326"/>
                      <a:pt x="90276" y="102469"/>
                      <a:pt x="87228" y="1024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>
                <a:off x="2210370" y="2273712"/>
                <a:ext cx="343505" cy="411956"/>
              </a:xfrm>
              <a:custGeom>
                <a:rect b="b" l="l" r="r" t="t"/>
                <a:pathLst>
                  <a:path extrusionOk="0" h="411956" w="343505">
                    <a:moveTo>
                      <a:pt x="0" y="373666"/>
                    </a:moveTo>
                    <a:lnTo>
                      <a:pt x="123444" y="340614"/>
                    </a:lnTo>
                    <a:lnTo>
                      <a:pt x="215741" y="411956"/>
                    </a:lnTo>
                    <a:cubicBezTo>
                      <a:pt x="215741" y="411956"/>
                      <a:pt x="191262" y="321850"/>
                      <a:pt x="196310" y="321945"/>
                    </a:cubicBezTo>
                    <a:cubicBezTo>
                      <a:pt x="201359" y="322040"/>
                      <a:pt x="346043" y="292703"/>
                      <a:pt x="343471" y="289465"/>
                    </a:cubicBezTo>
                    <a:cubicBezTo>
                      <a:pt x="340900" y="286226"/>
                      <a:pt x="212503" y="0"/>
                      <a:pt x="212503" y="0"/>
                    </a:cubicBezTo>
                    <a:lnTo>
                      <a:pt x="0" y="3735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>
                <a:off x="2198528" y="2261890"/>
                <a:ext cx="367313" cy="435779"/>
              </a:xfrm>
              <a:custGeom>
                <a:rect b="b" l="l" r="r" t="t"/>
                <a:pathLst>
                  <a:path extrusionOk="0" h="435779" w="367313">
                    <a:moveTo>
                      <a:pt x="227583" y="435684"/>
                    </a:moveTo>
                    <a:cubicBezTo>
                      <a:pt x="225012" y="435684"/>
                      <a:pt x="222440" y="434827"/>
                      <a:pt x="220344" y="433208"/>
                    </a:cubicBezTo>
                    <a:lnTo>
                      <a:pt x="132714" y="365390"/>
                    </a:lnTo>
                    <a:lnTo>
                      <a:pt x="14985" y="396918"/>
                    </a:lnTo>
                    <a:cubicBezTo>
                      <a:pt x="10318" y="398156"/>
                      <a:pt x="5460" y="396537"/>
                      <a:pt x="2508" y="392727"/>
                    </a:cubicBezTo>
                    <a:cubicBezTo>
                      <a:pt x="-445" y="388917"/>
                      <a:pt x="-826" y="383773"/>
                      <a:pt x="1555" y="379582"/>
                    </a:cubicBezTo>
                    <a:lnTo>
                      <a:pt x="214058" y="6012"/>
                    </a:lnTo>
                    <a:cubicBezTo>
                      <a:pt x="216249" y="2107"/>
                      <a:pt x="220535" y="-179"/>
                      <a:pt x="225012" y="11"/>
                    </a:cubicBezTo>
                    <a:cubicBezTo>
                      <a:pt x="229488" y="202"/>
                      <a:pt x="233489" y="2964"/>
                      <a:pt x="235299" y="7060"/>
                    </a:cubicBezTo>
                    <a:cubicBezTo>
                      <a:pt x="285019" y="117835"/>
                      <a:pt x="360457" y="285475"/>
                      <a:pt x="365601" y="295191"/>
                    </a:cubicBezTo>
                    <a:cubicBezTo>
                      <a:pt x="367696" y="298715"/>
                      <a:pt x="367887" y="303096"/>
                      <a:pt x="366077" y="306811"/>
                    </a:cubicBezTo>
                    <a:cubicBezTo>
                      <a:pt x="362934" y="313098"/>
                      <a:pt x="362172" y="314622"/>
                      <a:pt x="285400" y="330814"/>
                    </a:cubicBezTo>
                    <a:cubicBezTo>
                      <a:pt x="284829" y="330910"/>
                      <a:pt x="242442" y="339863"/>
                      <a:pt x="220535" y="343864"/>
                    </a:cubicBezTo>
                    <a:cubicBezTo>
                      <a:pt x="223392" y="359389"/>
                      <a:pt x="231489" y="392346"/>
                      <a:pt x="239204" y="420730"/>
                    </a:cubicBezTo>
                    <a:cubicBezTo>
                      <a:pt x="240537" y="425683"/>
                      <a:pt x="238537" y="430922"/>
                      <a:pt x="234346" y="433780"/>
                    </a:cubicBezTo>
                    <a:cubicBezTo>
                      <a:pt x="232346" y="435113"/>
                      <a:pt x="230060" y="435780"/>
                      <a:pt x="227774" y="435780"/>
                    </a:cubicBezTo>
                    <a:close/>
                    <a:moveTo>
                      <a:pt x="135286" y="340530"/>
                    </a:moveTo>
                    <a:cubicBezTo>
                      <a:pt x="137858" y="340530"/>
                      <a:pt x="140430" y="341387"/>
                      <a:pt x="142525" y="343006"/>
                    </a:cubicBezTo>
                    <a:lnTo>
                      <a:pt x="207105" y="392917"/>
                    </a:lnTo>
                    <a:cubicBezTo>
                      <a:pt x="192246" y="334529"/>
                      <a:pt x="195008" y="331005"/>
                      <a:pt x="198437" y="326623"/>
                    </a:cubicBezTo>
                    <a:cubicBezTo>
                      <a:pt x="200723" y="323671"/>
                      <a:pt x="204819" y="321766"/>
                      <a:pt x="208343" y="321861"/>
                    </a:cubicBezTo>
                    <a:cubicBezTo>
                      <a:pt x="216534" y="321004"/>
                      <a:pt x="306641" y="302620"/>
                      <a:pt x="338931" y="294334"/>
                    </a:cubicBezTo>
                    <a:cubicBezTo>
                      <a:pt x="328072" y="271092"/>
                      <a:pt x="299688" y="208608"/>
                      <a:pt x="223107" y="38111"/>
                    </a:cubicBezTo>
                    <a:lnTo>
                      <a:pt x="36321" y="366533"/>
                    </a:lnTo>
                    <a:lnTo>
                      <a:pt x="132238" y="340911"/>
                    </a:lnTo>
                    <a:cubicBezTo>
                      <a:pt x="133286" y="340625"/>
                      <a:pt x="134238" y="340530"/>
                      <a:pt x="135286" y="340530"/>
                    </a:cubicBezTo>
                    <a:close/>
                    <a:moveTo>
                      <a:pt x="208057" y="345673"/>
                    </a:moveTo>
                    <a:cubicBezTo>
                      <a:pt x="208914" y="345673"/>
                      <a:pt x="209676" y="345673"/>
                      <a:pt x="210438" y="345483"/>
                    </a:cubicBezTo>
                    <a:cubicBezTo>
                      <a:pt x="209391" y="345673"/>
                      <a:pt x="209010" y="345864"/>
                      <a:pt x="208057" y="3456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5"/>
              <p:cNvSpPr/>
              <p:nvPr/>
            </p:nvSpPr>
            <p:spPr>
              <a:xfrm>
                <a:off x="2333815" y="2273712"/>
                <a:ext cx="89058" cy="340613"/>
              </a:xfrm>
              <a:custGeom>
                <a:rect b="b" l="l" r="r" t="t"/>
                <a:pathLst>
                  <a:path extrusionOk="0" h="340613" w="89058">
                    <a:moveTo>
                      <a:pt x="0" y="340614"/>
                    </a:moveTo>
                    <a:lnTo>
                      <a:pt x="8905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>
                <a:off x="2321878" y="2261871"/>
                <a:ext cx="112930" cy="364361"/>
              </a:xfrm>
              <a:custGeom>
                <a:rect b="b" l="l" r="r" t="t"/>
                <a:pathLst>
                  <a:path extrusionOk="0" h="364361" w="112930">
                    <a:moveTo>
                      <a:pt x="11936" y="364361"/>
                    </a:moveTo>
                    <a:cubicBezTo>
                      <a:pt x="10984" y="364361"/>
                      <a:pt x="9936" y="364266"/>
                      <a:pt x="8888" y="363980"/>
                    </a:cubicBezTo>
                    <a:cubicBezTo>
                      <a:pt x="2506" y="362361"/>
                      <a:pt x="-1304" y="355789"/>
                      <a:pt x="411" y="349407"/>
                    </a:cubicBezTo>
                    <a:lnTo>
                      <a:pt x="89470" y="8888"/>
                    </a:lnTo>
                    <a:cubicBezTo>
                      <a:pt x="91089" y="2506"/>
                      <a:pt x="97566" y="-1304"/>
                      <a:pt x="104043" y="411"/>
                    </a:cubicBezTo>
                    <a:cubicBezTo>
                      <a:pt x="110425" y="2030"/>
                      <a:pt x="114235" y="8602"/>
                      <a:pt x="112520" y="14984"/>
                    </a:cubicBezTo>
                    <a:lnTo>
                      <a:pt x="23461" y="355503"/>
                    </a:lnTo>
                    <a:cubicBezTo>
                      <a:pt x="22033" y="360837"/>
                      <a:pt x="17270" y="364361"/>
                      <a:pt x="11936" y="364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5"/>
              <p:cNvSpPr/>
              <p:nvPr/>
            </p:nvSpPr>
            <p:spPr>
              <a:xfrm>
                <a:off x="2406681" y="2273712"/>
                <a:ext cx="16192" cy="321944"/>
              </a:xfrm>
              <a:custGeom>
                <a:rect b="b" l="l" r="r" t="t"/>
                <a:pathLst>
                  <a:path extrusionOk="0" h="321944" w="16192">
                    <a:moveTo>
                      <a:pt x="0" y="321945"/>
                    </a:moveTo>
                    <a:lnTo>
                      <a:pt x="1619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5"/>
              <p:cNvSpPr/>
              <p:nvPr/>
            </p:nvSpPr>
            <p:spPr>
              <a:xfrm>
                <a:off x="2394858" y="2261794"/>
                <a:ext cx="40028" cy="345768"/>
              </a:xfrm>
              <a:custGeom>
                <a:rect b="b" l="l" r="r" t="t"/>
                <a:pathLst>
                  <a:path extrusionOk="0" h="345768" w="40028">
                    <a:moveTo>
                      <a:pt x="11918" y="345769"/>
                    </a:moveTo>
                    <a:cubicBezTo>
                      <a:pt x="11918" y="345769"/>
                      <a:pt x="11537" y="345769"/>
                      <a:pt x="11346" y="345769"/>
                    </a:cubicBezTo>
                    <a:cubicBezTo>
                      <a:pt x="4774" y="345483"/>
                      <a:pt x="-274" y="339864"/>
                      <a:pt x="12" y="333291"/>
                    </a:cubicBezTo>
                    <a:lnTo>
                      <a:pt x="16204" y="11346"/>
                    </a:lnTo>
                    <a:cubicBezTo>
                      <a:pt x="16490" y="4774"/>
                      <a:pt x="22110" y="-274"/>
                      <a:pt x="28682" y="12"/>
                    </a:cubicBezTo>
                    <a:cubicBezTo>
                      <a:pt x="35254" y="297"/>
                      <a:pt x="40302" y="5917"/>
                      <a:pt x="40017" y="12489"/>
                    </a:cubicBezTo>
                    <a:lnTo>
                      <a:pt x="23824" y="334434"/>
                    </a:lnTo>
                    <a:cubicBezTo>
                      <a:pt x="23538" y="340816"/>
                      <a:pt x="18300" y="345769"/>
                      <a:pt x="11918" y="3457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35"/>
            <p:cNvGrpSpPr/>
            <p:nvPr/>
          </p:nvGrpSpPr>
          <p:grpSpPr>
            <a:xfrm>
              <a:off x="5312808" y="2747789"/>
              <a:ext cx="650230" cy="591788"/>
              <a:chOff x="4944682" y="1739070"/>
              <a:chExt cx="719201" cy="654560"/>
            </a:xfrm>
          </p:grpSpPr>
          <p:sp>
            <p:nvSpPr>
              <p:cNvPr id="353" name="Google Shape;353;p35"/>
              <p:cNvSpPr/>
              <p:nvPr/>
            </p:nvSpPr>
            <p:spPr>
              <a:xfrm>
                <a:off x="4955219" y="1749691"/>
                <a:ext cx="698103" cy="633502"/>
              </a:xfrm>
              <a:custGeom>
                <a:rect b="b" l="l" r="r" t="t"/>
                <a:pathLst>
                  <a:path extrusionOk="0" h="717849" w="791051">
                    <a:moveTo>
                      <a:pt x="725138" y="0"/>
                    </a:moveTo>
                    <a:lnTo>
                      <a:pt x="66008" y="0"/>
                    </a:lnTo>
                    <a:cubicBezTo>
                      <a:pt x="29528" y="0"/>
                      <a:pt x="0" y="29528"/>
                      <a:pt x="0" y="66008"/>
                    </a:cubicBezTo>
                    <a:lnTo>
                      <a:pt x="0" y="480822"/>
                    </a:lnTo>
                    <a:cubicBezTo>
                      <a:pt x="0" y="517303"/>
                      <a:pt x="29528" y="546830"/>
                      <a:pt x="66008" y="546830"/>
                    </a:cubicBezTo>
                    <a:lnTo>
                      <a:pt x="277844" y="546830"/>
                    </a:lnTo>
                    <a:lnTo>
                      <a:pt x="256127" y="699135"/>
                    </a:lnTo>
                    <a:cubicBezTo>
                      <a:pt x="254127" y="713042"/>
                      <a:pt x="269558" y="722852"/>
                      <a:pt x="281273" y="715137"/>
                    </a:cubicBezTo>
                    <a:lnTo>
                      <a:pt x="537591" y="546830"/>
                    </a:lnTo>
                    <a:lnTo>
                      <a:pt x="725043" y="546830"/>
                    </a:lnTo>
                    <a:cubicBezTo>
                      <a:pt x="761524" y="546830"/>
                      <a:pt x="791051" y="517303"/>
                      <a:pt x="791051" y="480822"/>
                    </a:cubicBezTo>
                    <a:lnTo>
                      <a:pt x="791051" y="66008"/>
                    </a:lnTo>
                    <a:cubicBezTo>
                      <a:pt x="791051" y="29528"/>
                      <a:pt x="761524" y="0"/>
                      <a:pt x="7250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>
                <a:off x="4944682" y="1739070"/>
                <a:ext cx="719201" cy="654560"/>
              </a:xfrm>
              <a:custGeom>
                <a:rect b="b" l="l" r="r" t="t"/>
                <a:pathLst>
                  <a:path extrusionOk="0" h="741711" w="814959">
                    <a:moveTo>
                      <a:pt x="284321" y="741712"/>
                    </a:moveTo>
                    <a:cubicBezTo>
                      <a:pt x="279083" y="741712"/>
                      <a:pt x="273844" y="740188"/>
                      <a:pt x="269177" y="737235"/>
                    </a:cubicBezTo>
                    <a:cubicBezTo>
                      <a:pt x="259652" y="731234"/>
                      <a:pt x="254794" y="720566"/>
                      <a:pt x="256318" y="709327"/>
                    </a:cubicBezTo>
                    <a:lnTo>
                      <a:pt x="276035" y="570643"/>
                    </a:lnTo>
                    <a:lnTo>
                      <a:pt x="77915" y="570643"/>
                    </a:lnTo>
                    <a:cubicBezTo>
                      <a:pt x="34957" y="570643"/>
                      <a:pt x="0" y="535686"/>
                      <a:pt x="0" y="492728"/>
                    </a:cubicBezTo>
                    <a:lnTo>
                      <a:pt x="0" y="77914"/>
                    </a:lnTo>
                    <a:cubicBezTo>
                      <a:pt x="0" y="34957"/>
                      <a:pt x="34957" y="0"/>
                      <a:pt x="77915" y="0"/>
                    </a:cubicBezTo>
                    <a:lnTo>
                      <a:pt x="737045" y="0"/>
                    </a:lnTo>
                    <a:cubicBezTo>
                      <a:pt x="780002" y="0"/>
                      <a:pt x="814959" y="34957"/>
                      <a:pt x="814959" y="77914"/>
                    </a:cubicBezTo>
                    <a:lnTo>
                      <a:pt x="814959" y="492728"/>
                    </a:lnTo>
                    <a:cubicBezTo>
                      <a:pt x="814959" y="535686"/>
                      <a:pt x="780002" y="570643"/>
                      <a:pt x="737045" y="570643"/>
                    </a:cubicBezTo>
                    <a:lnTo>
                      <a:pt x="553212" y="570643"/>
                    </a:lnTo>
                    <a:lnTo>
                      <a:pt x="299942" y="736949"/>
                    </a:lnTo>
                    <a:cubicBezTo>
                      <a:pt x="295180" y="740093"/>
                      <a:pt x="289751" y="741617"/>
                      <a:pt x="284417" y="741617"/>
                    </a:cubicBezTo>
                    <a:close/>
                    <a:moveTo>
                      <a:pt x="77915" y="23908"/>
                    </a:moveTo>
                    <a:cubicBezTo>
                      <a:pt x="48101" y="23908"/>
                      <a:pt x="23813" y="48196"/>
                      <a:pt x="23813" y="78010"/>
                    </a:cubicBezTo>
                    <a:lnTo>
                      <a:pt x="23813" y="492824"/>
                    </a:lnTo>
                    <a:cubicBezTo>
                      <a:pt x="23813" y="522637"/>
                      <a:pt x="48101" y="546926"/>
                      <a:pt x="77915" y="546926"/>
                    </a:cubicBezTo>
                    <a:lnTo>
                      <a:pt x="289751" y="546926"/>
                    </a:lnTo>
                    <a:cubicBezTo>
                      <a:pt x="293180" y="546926"/>
                      <a:pt x="296513" y="548450"/>
                      <a:pt x="298704" y="551021"/>
                    </a:cubicBezTo>
                    <a:cubicBezTo>
                      <a:pt x="300895" y="553593"/>
                      <a:pt x="301943" y="557117"/>
                      <a:pt x="301466" y="560546"/>
                    </a:cubicBezTo>
                    <a:lnTo>
                      <a:pt x="279750" y="712851"/>
                    </a:lnTo>
                    <a:cubicBezTo>
                      <a:pt x="279368" y="715327"/>
                      <a:pt x="280892" y="716661"/>
                      <a:pt x="281750" y="717233"/>
                    </a:cubicBezTo>
                    <a:cubicBezTo>
                      <a:pt x="282702" y="717804"/>
                      <a:pt x="284512" y="718566"/>
                      <a:pt x="286608" y="717233"/>
                    </a:cubicBezTo>
                    <a:lnTo>
                      <a:pt x="542925" y="548926"/>
                    </a:lnTo>
                    <a:cubicBezTo>
                      <a:pt x="544830" y="547687"/>
                      <a:pt x="547116" y="546926"/>
                      <a:pt x="549497" y="546926"/>
                    </a:cubicBezTo>
                    <a:lnTo>
                      <a:pt x="736950" y="546926"/>
                    </a:lnTo>
                    <a:cubicBezTo>
                      <a:pt x="766763" y="546926"/>
                      <a:pt x="791051" y="522637"/>
                      <a:pt x="791051" y="492824"/>
                    </a:cubicBezTo>
                    <a:lnTo>
                      <a:pt x="791051" y="78010"/>
                    </a:lnTo>
                    <a:cubicBezTo>
                      <a:pt x="791051" y="48196"/>
                      <a:pt x="766763" y="23908"/>
                      <a:pt x="736950" y="23908"/>
                    </a:cubicBezTo>
                    <a:lnTo>
                      <a:pt x="77819" y="239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>
                <a:off x="5337152" y="2008476"/>
                <a:ext cx="68768" cy="186365"/>
              </a:xfrm>
              <a:custGeom>
                <a:rect b="b" l="l" r="r" t="t"/>
                <a:pathLst>
                  <a:path extrusionOk="0" h="211179" w="77924">
                    <a:moveTo>
                      <a:pt x="36205" y="211169"/>
                    </a:moveTo>
                    <a:lnTo>
                      <a:pt x="36205" y="211169"/>
                    </a:lnTo>
                    <a:cubicBezTo>
                      <a:pt x="56684" y="211646"/>
                      <a:pt x="73543" y="195453"/>
                      <a:pt x="74019" y="174974"/>
                    </a:cubicBezTo>
                    <a:lnTo>
                      <a:pt x="77925" y="0"/>
                    </a:lnTo>
                    <a:lnTo>
                      <a:pt x="3725" y="6096"/>
                    </a:lnTo>
                    <a:lnTo>
                      <a:pt x="10" y="173355"/>
                    </a:lnTo>
                    <a:cubicBezTo>
                      <a:pt x="-466" y="193834"/>
                      <a:pt x="15726" y="210693"/>
                      <a:pt x="36205" y="211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5"/>
              <p:cNvSpPr/>
              <p:nvPr/>
            </p:nvSpPr>
            <p:spPr>
              <a:xfrm>
                <a:off x="5326521" y="1997901"/>
                <a:ext cx="89796" cy="207493"/>
              </a:xfrm>
              <a:custGeom>
                <a:rect b="b" l="l" r="r" t="t"/>
                <a:pathLst>
                  <a:path extrusionOk="0" h="235120" w="101752">
                    <a:moveTo>
                      <a:pt x="48979" y="235025"/>
                    </a:moveTo>
                    <a:cubicBezTo>
                      <a:pt x="48979" y="235025"/>
                      <a:pt x="48217" y="235025"/>
                      <a:pt x="47836" y="235025"/>
                    </a:cubicBezTo>
                    <a:lnTo>
                      <a:pt x="47836" y="235025"/>
                    </a:lnTo>
                    <a:cubicBezTo>
                      <a:pt x="34787" y="234739"/>
                      <a:pt x="22595" y="229405"/>
                      <a:pt x="13546" y="219975"/>
                    </a:cubicBezTo>
                    <a:cubicBezTo>
                      <a:pt x="4498" y="210545"/>
                      <a:pt x="-360" y="198163"/>
                      <a:pt x="21" y="185019"/>
                    </a:cubicBezTo>
                    <a:lnTo>
                      <a:pt x="3735" y="17760"/>
                    </a:lnTo>
                    <a:cubicBezTo>
                      <a:pt x="3831" y="11664"/>
                      <a:pt x="8593" y="6615"/>
                      <a:pt x="14689" y="6139"/>
                    </a:cubicBezTo>
                    <a:lnTo>
                      <a:pt x="88889" y="43"/>
                    </a:lnTo>
                    <a:cubicBezTo>
                      <a:pt x="92223" y="-243"/>
                      <a:pt x="95557" y="900"/>
                      <a:pt x="98033" y="3282"/>
                    </a:cubicBezTo>
                    <a:cubicBezTo>
                      <a:pt x="100509" y="5568"/>
                      <a:pt x="101843" y="8806"/>
                      <a:pt x="101748" y="12235"/>
                    </a:cubicBezTo>
                    <a:lnTo>
                      <a:pt x="97842" y="187209"/>
                    </a:lnTo>
                    <a:cubicBezTo>
                      <a:pt x="97557" y="200259"/>
                      <a:pt x="92223" y="212451"/>
                      <a:pt x="82793" y="221499"/>
                    </a:cubicBezTo>
                    <a:cubicBezTo>
                      <a:pt x="73649" y="230262"/>
                      <a:pt x="61648" y="235120"/>
                      <a:pt x="48979" y="235120"/>
                    </a:cubicBezTo>
                    <a:close/>
                    <a:moveTo>
                      <a:pt x="48408" y="211212"/>
                    </a:moveTo>
                    <a:cubicBezTo>
                      <a:pt x="48408" y="211212"/>
                      <a:pt x="48789" y="211212"/>
                      <a:pt x="48979" y="211212"/>
                    </a:cubicBezTo>
                    <a:cubicBezTo>
                      <a:pt x="62600" y="211212"/>
                      <a:pt x="73744" y="200259"/>
                      <a:pt x="74125" y="186638"/>
                    </a:cubicBezTo>
                    <a:lnTo>
                      <a:pt x="77745" y="24808"/>
                    </a:lnTo>
                    <a:lnTo>
                      <a:pt x="27358" y="28904"/>
                    </a:lnTo>
                    <a:lnTo>
                      <a:pt x="23929" y="185495"/>
                    </a:lnTo>
                    <a:cubicBezTo>
                      <a:pt x="23643" y="199306"/>
                      <a:pt x="34597" y="210831"/>
                      <a:pt x="48503" y="211212"/>
                    </a:cubicBezTo>
                    <a:lnTo>
                      <a:pt x="48503" y="2112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>
                <a:off x="5156563" y="1801925"/>
                <a:ext cx="315027" cy="305678"/>
              </a:xfrm>
              <a:custGeom>
                <a:rect b="b" l="l" r="r" t="t"/>
                <a:pathLst>
                  <a:path extrusionOk="0" h="346377" w="356971">
                    <a:moveTo>
                      <a:pt x="12425" y="151575"/>
                    </a:moveTo>
                    <a:cubicBezTo>
                      <a:pt x="38143" y="56706"/>
                      <a:pt x="94721" y="-10540"/>
                      <a:pt x="138822" y="1366"/>
                    </a:cubicBezTo>
                    <a:cubicBezTo>
                      <a:pt x="156824" y="6224"/>
                      <a:pt x="169969" y="23559"/>
                      <a:pt x="177494" y="48801"/>
                    </a:cubicBezTo>
                    <a:cubicBezTo>
                      <a:pt x="193781" y="103474"/>
                      <a:pt x="249598" y="151290"/>
                      <a:pt x="320464" y="171387"/>
                    </a:cubicBezTo>
                    <a:cubicBezTo>
                      <a:pt x="320464" y="171387"/>
                      <a:pt x="321321" y="171673"/>
                      <a:pt x="322845" y="172054"/>
                    </a:cubicBezTo>
                    <a:cubicBezTo>
                      <a:pt x="346753" y="179007"/>
                      <a:pt x="361136" y="203296"/>
                      <a:pt x="355897" y="227585"/>
                    </a:cubicBezTo>
                    <a:lnTo>
                      <a:pt x="349229" y="258351"/>
                    </a:lnTo>
                    <a:cubicBezTo>
                      <a:pt x="343514" y="284449"/>
                      <a:pt x="317511" y="300642"/>
                      <a:pt x="291603" y="294260"/>
                    </a:cubicBezTo>
                    <a:lnTo>
                      <a:pt x="291603" y="294260"/>
                    </a:lnTo>
                    <a:cubicBezTo>
                      <a:pt x="218546" y="273591"/>
                      <a:pt x="144632" y="287116"/>
                      <a:pt x="100246" y="326264"/>
                    </a:cubicBezTo>
                    <a:cubicBezTo>
                      <a:pt x="81958" y="342361"/>
                      <a:pt x="63003" y="349600"/>
                      <a:pt x="45953" y="345028"/>
                    </a:cubicBezTo>
                    <a:cubicBezTo>
                      <a:pt x="1853" y="333122"/>
                      <a:pt x="-13102" y="246539"/>
                      <a:pt x="12521" y="1515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35"/>
              <p:cNvSpPr/>
              <p:nvPr/>
            </p:nvSpPr>
            <p:spPr>
              <a:xfrm>
                <a:off x="5390267" y="1944833"/>
                <a:ext cx="81980" cy="118404"/>
              </a:xfrm>
              <a:custGeom>
                <a:rect b="b" l="l" r="r" t="t"/>
                <a:pathLst>
                  <a:path extrusionOk="0" h="134169" w="92895">
                    <a:moveTo>
                      <a:pt x="28480" y="0"/>
                    </a:moveTo>
                    <a:cubicBezTo>
                      <a:pt x="37529" y="3715"/>
                      <a:pt x="46768" y="7144"/>
                      <a:pt x="56388" y="9906"/>
                    </a:cubicBezTo>
                    <a:cubicBezTo>
                      <a:pt x="56388" y="9906"/>
                      <a:pt x="57245" y="10192"/>
                      <a:pt x="58769" y="10573"/>
                    </a:cubicBezTo>
                    <a:cubicBezTo>
                      <a:pt x="82677" y="17526"/>
                      <a:pt x="97060" y="41815"/>
                      <a:pt x="91821" y="66104"/>
                    </a:cubicBezTo>
                    <a:lnTo>
                      <a:pt x="85154" y="96869"/>
                    </a:lnTo>
                    <a:cubicBezTo>
                      <a:pt x="79438" y="122968"/>
                      <a:pt x="53435" y="139160"/>
                      <a:pt x="27527" y="132779"/>
                    </a:cubicBezTo>
                    <a:cubicBezTo>
                      <a:pt x="18383" y="130207"/>
                      <a:pt x="9144" y="128302"/>
                      <a:pt x="0" y="126778"/>
                    </a:cubicBezTo>
                    <a:cubicBezTo>
                      <a:pt x="17621" y="87344"/>
                      <a:pt x="27337" y="44196"/>
                      <a:pt x="28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35"/>
              <p:cNvSpPr/>
              <p:nvPr/>
            </p:nvSpPr>
            <p:spPr>
              <a:xfrm>
                <a:off x="5217209" y="1801998"/>
                <a:ext cx="254547" cy="258351"/>
              </a:xfrm>
              <a:custGeom>
                <a:rect b="b" l="l" r="r" t="t"/>
                <a:pathLst>
                  <a:path extrusionOk="0" h="292749" w="288438">
                    <a:moveTo>
                      <a:pt x="253651" y="283415"/>
                    </a:moveTo>
                    <a:lnTo>
                      <a:pt x="260318" y="252649"/>
                    </a:lnTo>
                    <a:cubicBezTo>
                      <a:pt x="265652" y="228360"/>
                      <a:pt x="251174" y="204072"/>
                      <a:pt x="227266" y="197118"/>
                    </a:cubicBezTo>
                    <a:cubicBezTo>
                      <a:pt x="225742" y="196642"/>
                      <a:pt x="224885" y="196452"/>
                      <a:pt x="224885" y="196452"/>
                    </a:cubicBezTo>
                    <a:cubicBezTo>
                      <a:pt x="154019" y="176354"/>
                      <a:pt x="98107" y="128538"/>
                      <a:pt x="81915" y="73865"/>
                    </a:cubicBezTo>
                    <a:cubicBezTo>
                      <a:pt x="74390" y="48624"/>
                      <a:pt x="61246" y="31288"/>
                      <a:pt x="43244" y="26430"/>
                    </a:cubicBezTo>
                    <a:cubicBezTo>
                      <a:pt x="29623" y="22716"/>
                      <a:pt x="14764" y="26621"/>
                      <a:pt x="0" y="36622"/>
                    </a:cubicBezTo>
                    <a:cubicBezTo>
                      <a:pt x="22955" y="9285"/>
                      <a:pt x="48196" y="-4621"/>
                      <a:pt x="70295" y="1380"/>
                    </a:cubicBezTo>
                    <a:cubicBezTo>
                      <a:pt x="88297" y="6237"/>
                      <a:pt x="101441" y="23573"/>
                      <a:pt x="108966" y="48814"/>
                    </a:cubicBezTo>
                    <a:cubicBezTo>
                      <a:pt x="125254" y="103488"/>
                      <a:pt x="181070" y="151303"/>
                      <a:pt x="251936" y="171401"/>
                    </a:cubicBezTo>
                    <a:cubicBezTo>
                      <a:pt x="251936" y="171401"/>
                      <a:pt x="252794" y="171687"/>
                      <a:pt x="254317" y="172068"/>
                    </a:cubicBezTo>
                    <a:cubicBezTo>
                      <a:pt x="278130" y="179021"/>
                      <a:pt x="292608" y="203310"/>
                      <a:pt x="287369" y="227598"/>
                    </a:cubicBezTo>
                    <a:lnTo>
                      <a:pt x="280702" y="258364"/>
                    </a:lnTo>
                    <a:cubicBezTo>
                      <a:pt x="277082" y="274842"/>
                      <a:pt x="265366" y="287320"/>
                      <a:pt x="250698" y="292749"/>
                    </a:cubicBezTo>
                    <a:cubicBezTo>
                      <a:pt x="252031" y="289797"/>
                      <a:pt x="252984" y="286749"/>
                      <a:pt x="253746" y="2835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5"/>
              <p:cNvSpPr/>
              <p:nvPr/>
            </p:nvSpPr>
            <p:spPr>
              <a:xfrm>
                <a:off x="5145876" y="1791342"/>
                <a:ext cx="336120" cy="326808"/>
              </a:xfrm>
              <a:custGeom>
                <a:rect b="b" l="l" r="r" t="t"/>
                <a:pathLst>
                  <a:path extrusionOk="0" h="370321" w="380872">
                    <a:moveTo>
                      <a:pt x="68411" y="370226"/>
                    </a:moveTo>
                    <a:cubicBezTo>
                      <a:pt x="63744" y="370226"/>
                      <a:pt x="59267" y="369654"/>
                      <a:pt x="54790" y="368416"/>
                    </a:cubicBezTo>
                    <a:cubicBezTo>
                      <a:pt x="28691" y="361368"/>
                      <a:pt x="10404" y="334697"/>
                      <a:pt x="3260" y="293359"/>
                    </a:cubicBezTo>
                    <a:cubicBezTo>
                      <a:pt x="-3312" y="255164"/>
                      <a:pt x="116" y="207920"/>
                      <a:pt x="12975" y="160390"/>
                    </a:cubicBezTo>
                    <a:cubicBezTo>
                      <a:pt x="25834" y="112860"/>
                      <a:pt x="46694" y="70379"/>
                      <a:pt x="71649" y="40661"/>
                    </a:cubicBezTo>
                    <a:cubicBezTo>
                      <a:pt x="98700" y="8562"/>
                      <a:pt x="127942" y="-5250"/>
                      <a:pt x="153945" y="1799"/>
                    </a:cubicBezTo>
                    <a:cubicBezTo>
                      <a:pt x="175662" y="7704"/>
                      <a:pt x="191855" y="26850"/>
                      <a:pt x="200904" y="57330"/>
                    </a:cubicBezTo>
                    <a:cubicBezTo>
                      <a:pt x="215953" y="107907"/>
                      <a:pt x="268912" y="152865"/>
                      <a:pt x="335778" y="171820"/>
                    </a:cubicBezTo>
                    <a:lnTo>
                      <a:pt x="338254" y="172582"/>
                    </a:lnTo>
                    <a:cubicBezTo>
                      <a:pt x="367972" y="181345"/>
                      <a:pt x="386165" y="211825"/>
                      <a:pt x="379497" y="242115"/>
                    </a:cubicBezTo>
                    <a:lnTo>
                      <a:pt x="372830" y="272880"/>
                    </a:lnTo>
                    <a:cubicBezTo>
                      <a:pt x="369401" y="288692"/>
                      <a:pt x="359971" y="302027"/>
                      <a:pt x="346255" y="310599"/>
                    </a:cubicBezTo>
                    <a:cubicBezTo>
                      <a:pt x="332539" y="319172"/>
                      <a:pt x="316347" y="321744"/>
                      <a:pt x="300725" y="317838"/>
                    </a:cubicBezTo>
                    <a:cubicBezTo>
                      <a:pt x="232907" y="298598"/>
                      <a:pt x="162137" y="310218"/>
                      <a:pt x="120036" y="347175"/>
                    </a:cubicBezTo>
                    <a:cubicBezTo>
                      <a:pt x="102701" y="362415"/>
                      <a:pt x="85080" y="370321"/>
                      <a:pt x="68411" y="370321"/>
                    </a:cubicBezTo>
                    <a:close/>
                    <a:moveTo>
                      <a:pt x="140515" y="23897"/>
                    </a:moveTo>
                    <a:cubicBezTo>
                      <a:pt x="125370" y="23897"/>
                      <a:pt x="107368" y="35232"/>
                      <a:pt x="89842" y="56091"/>
                    </a:cubicBezTo>
                    <a:cubicBezTo>
                      <a:pt x="67077" y="83142"/>
                      <a:pt x="47932" y="122481"/>
                      <a:pt x="35930" y="166677"/>
                    </a:cubicBezTo>
                    <a:lnTo>
                      <a:pt x="35930" y="166677"/>
                    </a:lnTo>
                    <a:cubicBezTo>
                      <a:pt x="23929" y="210968"/>
                      <a:pt x="20690" y="254497"/>
                      <a:pt x="26691" y="289359"/>
                    </a:cubicBezTo>
                    <a:cubicBezTo>
                      <a:pt x="32121" y="320601"/>
                      <a:pt x="44598" y="341079"/>
                      <a:pt x="60981" y="345461"/>
                    </a:cubicBezTo>
                    <a:cubicBezTo>
                      <a:pt x="76697" y="349747"/>
                      <a:pt x="93271" y="338984"/>
                      <a:pt x="104320" y="329268"/>
                    </a:cubicBezTo>
                    <a:cubicBezTo>
                      <a:pt x="152993" y="286406"/>
                      <a:pt x="230622" y="273166"/>
                      <a:pt x="306822" y="294788"/>
                    </a:cubicBezTo>
                    <a:cubicBezTo>
                      <a:pt x="315775" y="296979"/>
                      <a:pt x="325490" y="295455"/>
                      <a:pt x="333682" y="290406"/>
                    </a:cubicBezTo>
                    <a:cubicBezTo>
                      <a:pt x="341873" y="285263"/>
                      <a:pt x="347493" y="277262"/>
                      <a:pt x="349589" y="267832"/>
                    </a:cubicBezTo>
                    <a:lnTo>
                      <a:pt x="356256" y="237066"/>
                    </a:lnTo>
                    <a:cubicBezTo>
                      <a:pt x="360257" y="218969"/>
                      <a:pt x="349303" y="200681"/>
                      <a:pt x="331491" y="195442"/>
                    </a:cubicBezTo>
                    <a:lnTo>
                      <a:pt x="329205" y="194775"/>
                    </a:lnTo>
                    <a:cubicBezTo>
                      <a:pt x="254720" y="173630"/>
                      <a:pt x="195379" y="122385"/>
                      <a:pt x="178044" y="64188"/>
                    </a:cubicBezTo>
                    <a:cubicBezTo>
                      <a:pt x="171566" y="42375"/>
                      <a:pt x="160803" y="28374"/>
                      <a:pt x="147659" y="24849"/>
                    </a:cubicBezTo>
                    <a:cubicBezTo>
                      <a:pt x="145373" y="24183"/>
                      <a:pt x="142896" y="23897"/>
                      <a:pt x="140420" y="23897"/>
                    </a:cubicBezTo>
                    <a:close/>
                    <a:moveTo>
                      <a:pt x="24500" y="163533"/>
                    </a:moveTo>
                    <a:lnTo>
                      <a:pt x="24500" y="163533"/>
                    </a:lnTo>
                    <a:lnTo>
                      <a:pt x="24500" y="16353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5"/>
              <p:cNvSpPr/>
              <p:nvPr/>
            </p:nvSpPr>
            <p:spPr>
              <a:xfrm>
                <a:off x="5374631" y="1932971"/>
                <a:ext cx="51256" cy="133797"/>
              </a:xfrm>
              <a:custGeom>
                <a:rect b="b" l="l" r="r" t="t"/>
                <a:pathLst>
                  <a:path extrusionOk="0" h="151611" w="58080">
                    <a:moveTo>
                      <a:pt x="11857" y="151612"/>
                    </a:moveTo>
                    <a:cubicBezTo>
                      <a:pt x="5762" y="151612"/>
                      <a:pt x="618" y="146945"/>
                      <a:pt x="46" y="140849"/>
                    </a:cubicBezTo>
                    <a:cubicBezTo>
                      <a:pt x="-525" y="134276"/>
                      <a:pt x="4238" y="128466"/>
                      <a:pt x="10810" y="127895"/>
                    </a:cubicBezTo>
                    <a:cubicBezTo>
                      <a:pt x="12238" y="127228"/>
                      <a:pt x="19096" y="120084"/>
                      <a:pt x="25764" y="97986"/>
                    </a:cubicBezTo>
                    <a:cubicBezTo>
                      <a:pt x="35861" y="64363"/>
                      <a:pt x="36527" y="27692"/>
                      <a:pt x="30336" y="18643"/>
                    </a:cubicBezTo>
                    <a:cubicBezTo>
                      <a:pt x="26621" y="13214"/>
                      <a:pt x="28050" y="5784"/>
                      <a:pt x="33479" y="2070"/>
                    </a:cubicBezTo>
                    <a:cubicBezTo>
                      <a:pt x="38909" y="-1645"/>
                      <a:pt x="46338" y="-217"/>
                      <a:pt x="50053" y="5213"/>
                    </a:cubicBezTo>
                    <a:cubicBezTo>
                      <a:pt x="66055" y="28644"/>
                      <a:pt x="55577" y="94271"/>
                      <a:pt x="40909" y="125323"/>
                    </a:cubicBezTo>
                    <a:cubicBezTo>
                      <a:pt x="33194" y="141801"/>
                      <a:pt x="23764" y="150659"/>
                      <a:pt x="13001" y="151612"/>
                    </a:cubicBezTo>
                    <a:cubicBezTo>
                      <a:pt x="12620" y="151612"/>
                      <a:pt x="12238" y="151612"/>
                      <a:pt x="11857" y="151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5"/>
              <p:cNvSpPr/>
              <p:nvPr/>
            </p:nvSpPr>
            <p:spPr>
              <a:xfrm>
                <a:off x="5157629" y="1798875"/>
                <a:ext cx="146501" cy="313415"/>
              </a:xfrm>
              <a:custGeom>
                <a:rect b="b" l="l" r="r" t="t"/>
                <a:pathLst>
                  <a:path extrusionOk="0" h="355145" w="166007">
                    <a:moveTo>
                      <a:pt x="37795" y="353619"/>
                    </a:moveTo>
                    <a:cubicBezTo>
                      <a:pt x="66465" y="363144"/>
                      <a:pt x="102470" y="327330"/>
                      <a:pt x="129140" y="268179"/>
                    </a:cubicBezTo>
                    <a:cubicBezTo>
                      <a:pt x="138188" y="248082"/>
                      <a:pt x="146285" y="225317"/>
                      <a:pt x="152571" y="200743"/>
                    </a:cubicBezTo>
                    <a:cubicBezTo>
                      <a:pt x="159143" y="175406"/>
                      <a:pt x="163144" y="150641"/>
                      <a:pt x="164954" y="127590"/>
                    </a:cubicBezTo>
                    <a:cubicBezTo>
                      <a:pt x="170002" y="62344"/>
                      <a:pt x="156762" y="11100"/>
                      <a:pt x="128378" y="1575"/>
                    </a:cubicBezTo>
                    <a:cubicBezTo>
                      <a:pt x="89992" y="-11379"/>
                      <a:pt x="38462" y="57010"/>
                      <a:pt x="13411" y="154356"/>
                    </a:cubicBezTo>
                    <a:cubicBezTo>
                      <a:pt x="-11545" y="251701"/>
                      <a:pt x="-686" y="340951"/>
                      <a:pt x="37795" y="353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/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5146994" y="1788369"/>
                <a:ext cx="167641" cy="334396"/>
              </a:xfrm>
              <a:custGeom>
                <a:rect b="b" l="l" r="r" t="t"/>
                <a:pathLst>
                  <a:path extrusionOk="0" h="378919" w="189961">
                    <a:moveTo>
                      <a:pt x="59241" y="378920"/>
                    </a:moveTo>
                    <a:cubicBezTo>
                      <a:pt x="54765" y="378920"/>
                      <a:pt x="50383" y="378253"/>
                      <a:pt x="46002" y="376824"/>
                    </a:cubicBezTo>
                    <a:cubicBezTo>
                      <a:pt x="-6100" y="359679"/>
                      <a:pt x="-9529" y="254047"/>
                      <a:pt x="13807" y="163274"/>
                    </a:cubicBezTo>
                    <a:cubicBezTo>
                      <a:pt x="33238" y="87931"/>
                      <a:pt x="69147" y="26590"/>
                      <a:pt x="105438" y="6968"/>
                    </a:cubicBezTo>
                    <a:cubicBezTo>
                      <a:pt x="118678" y="-271"/>
                      <a:pt x="132108" y="-1890"/>
                      <a:pt x="144204" y="2206"/>
                    </a:cubicBezTo>
                    <a:cubicBezTo>
                      <a:pt x="177447" y="13350"/>
                      <a:pt x="194592" y="66309"/>
                      <a:pt x="188877" y="140414"/>
                    </a:cubicBezTo>
                    <a:cubicBezTo>
                      <a:pt x="186972" y="164988"/>
                      <a:pt x="182686" y="190229"/>
                      <a:pt x="176113" y="215566"/>
                    </a:cubicBezTo>
                    <a:cubicBezTo>
                      <a:pt x="169922" y="239759"/>
                      <a:pt x="161826" y="263096"/>
                      <a:pt x="152015" y="284908"/>
                    </a:cubicBezTo>
                    <a:cubicBezTo>
                      <a:pt x="125059" y="344534"/>
                      <a:pt x="90579" y="378920"/>
                      <a:pt x="59241" y="378920"/>
                    </a:cubicBezTo>
                    <a:close/>
                    <a:moveTo>
                      <a:pt x="130679" y="23828"/>
                    </a:moveTo>
                    <a:cubicBezTo>
                      <a:pt x="126393" y="23828"/>
                      <a:pt x="121725" y="25161"/>
                      <a:pt x="116772" y="27923"/>
                    </a:cubicBezTo>
                    <a:cubicBezTo>
                      <a:pt x="91627" y="41544"/>
                      <a:pt x="57146" y="90503"/>
                      <a:pt x="36858" y="169274"/>
                    </a:cubicBezTo>
                    <a:cubicBezTo>
                      <a:pt x="11807" y="266906"/>
                      <a:pt x="25523" y="345106"/>
                      <a:pt x="53431" y="354250"/>
                    </a:cubicBezTo>
                    <a:cubicBezTo>
                      <a:pt x="53431" y="354250"/>
                      <a:pt x="53431" y="354250"/>
                      <a:pt x="53431" y="354250"/>
                    </a:cubicBezTo>
                    <a:cubicBezTo>
                      <a:pt x="74481" y="361108"/>
                      <a:pt x="106009" y="328723"/>
                      <a:pt x="130203" y="275192"/>
                    </a:cubicBezTo>
                    <a:cubicBezTo>
                      <a:pt x="139442" y="254618"/>
                      <a:pt x="147062" y="232616"/>
                      <a:pt x="152968" y="209756"/>
                    </a:cubicBezTo>
                    <a:cubicBezTo>
                      <a:pt x="159159" y="185753"/>
                      <a:pt x="163254" y="161845"/>
                      <a:pt x="165064" y="138604"/>
                    </a:cubicBezTo>
                    <a:cubicBezTo>
                      <a:pt x="169636" y="78787"/>
                      <a:pt x="157920" y="32019"/>
                      <a:pt x="136585" y="24780"/>
                    </a:cubicBezTo>
                    <a:cubicBezTo>
                      <a:pt x="134775" y="24113"/>
                      <a:pt x="132774" y="23828"/>
                      <a:pt x="130774" y="238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5222940" y="1911706"/>
                <a:ext cx="80443" cy="124070"/>
              </a:xfrm>
              <a:custGeom>
                <a:rect b="b" l="l" r="r" t="t"/>
                <a:pathLst>
                  <a:path extrusionOk="0" h="140589" w="91154">
                    <a:moveTo>
                      <a:pt x="0" y="101346"/>
                    </a:moveTo>
                    <a:lnTo>
                      <a:pt x="55340" y="140589"/>
                    </a:lnTo>
                    <a:cubicBezTo>
                      <a:pt x="64389" y="120491"/>
                      <a:pt x="72485" y="97726"/>
                      <a:pt x="78772" y="73152"/>
                    </a:cubicBezTo>
                    <a:cubicBezTo>
                      <a:pt x="85344" y="47816"/>
                      <a:pt x="89345" y="23050"/>
                      <a:pt x="91154" y="0"/>
                    </a:cubicBezTo>
                    <a:lnTo>
                      <a:pt x="22003" y="1238"/>
                    </a:lnTo>
                    <a:lnTo>
                      <a:pt x="0" y="1012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5"/>
              <p:cNvSpPr/>
              <p:nvPr/>
            </p:nvSpPr>
            <p:spPr>
              <a:xfrm>
                <a:off x="5212435" y="1901337"/>
                <a:ext cx="101444" cy="145000"/>
              </a:xfrm>
              <a:custGeom>
                <a:rect b="b" l="l" r="r" t="t"/>
                <a:pathLst>
                  <a:path extrusionOk="0" h="164306" w="114951">
                    <a:moveTo>
                      <a:pt x="67211" y="164306"/>
                    </a:moveTo>
                    <a:cubicBezTo>
                      <a:pt x="64734" y="164306"/>
                      <a:pt x="62353" y="163544"/>
                      <a:pt x="60353" y="162116"/>
                    </a:cubicBezTo>
                    <a:lnTo>
                      <a:pt x="5012" y="122872"/>
                    </a:lnTo>
                    <a:cubicBezTo>
                      <a:pt x="1107" y="120110"/>
                      <a:pt x="-703" y="115252"/>
                      <a:pt x="250" y="110585"/>
                    </a:cubicBezTo>
                    <a:lnTo>
                      <a:pt x="22253" y="10573"/>
                    </a:lnTo>
                    <a:cubicBezTo>
                      <a:pt x="23396" y="5239"/>
                      <a:pt x="28158" y="1333"/>
                      <a:pt x="33683" y="1238"/>
                    </a:cubicBezTo>
                    <a:lnTo>
                      <a:pt x="102834" y="0"/>
                    </a:lnTo>
                    <a:lnTo>
                      <a:pt x="103025" y="0"/>
                    </a:lnTo>
                    <a:cubicBezTo>
                      <a:pt x="106263" y="0"/>
                      <a:pt x="109406" y="1333"/>
                      <a:pt x="111693" y="3715"/>
                    </a:cubicBezTo>
                    <a:cubicBezTo>
                      <a:pt x="113978" y="6191"/>
                      <a:pt x="115121" y="9430"/>
                      <a:pt x="114931" y="12859"/>
                    </a:cubicBezTo>
                    <a:cubicBezTo>
                      <a:pt x="113026" y="37433"/>
                      <a:pt x="108740" y="62675"/>
                      <a:pt x="102168" y="88011"/>
                    </a:cubicBezTo>
                    <a:cubicBezTo>
                      <a:pt x="95976" y="112204"/>
                      <a:pt x="87880" y="135541"/>
                      <a:pt x="78069" y="157353"/>
                    </a:cubicBezTo>
                    <a:cubicBezTo>
                      <a:pt x="76641" y="160592"/>
                      <a:pt x="73783" y="163068"/>
                      <a:pt x="70354" y="163925"/>
                    </a:cubicBezTo>
                    <a:cubicBezTo>
                      <a:pt x="69306" y="164211"/>
                      <a:pt x="68259" y="164306"/>
                      <a:pt x="67211" y="164306"/>
                    </a:cubicBezTo>
                    <a:close/>
                    <a:moveTo>
                      <a:pt x="25205" y="107918"/>
                    </a:moveTo>
                    <a:lnTo>
                      <a:pt x="62067" y="134112"/>
                    </a:lnTo>
                    <a:cubicBezTo>
                      <a:pt x="68830" y="117443"/>
                      <a:pt x="74450" y="100013"/>
                      <a:pt x="79117" y="82010"/>
                    </a:cubicBezTo>
                    <a:cubicBezTo>
                      <a:pt x="84165" y="62484"/>
                      <a:pt x="87785" y="43053"/>
                      <a:pt x="89880" y="24003"/>
                    </a:cubicBezTo>
                    <a:lnTo>
                      <a:pt x="43398" y="24860"/>
                    </a:lnTo>
                    <a:lnTo>
                      <a:pt x="25110" y="1080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5"/>
              <p:cNvSpPr/>
              <p:nvPr/>
            </p:nvSpPr>
            <p:spPr>
              <a:xfrm>
                <a:off x="5200938" y="1905898"/>
                <a:ext cx="45058" cy="96563"/>
              </a:xfrm>
              <a:custGeom>
                <a:rect b="b" l="l" r="r" t="t"/>
                <a:pathLst>
                  <a:path extrusionOk="0" h="109420" w="51057">
                    <a:moveTo>
                      <a:pt x="2764" y="47615"/>
                    </a:moveTo>
                    <a:cubicBezTo>
                      <a:pt x="-3618" y="77619"/>
                      <a:pt x="1431" y="105051"/>
                      <a:pt x="14004" y="108956"/>
                    </a:cubicBezTo>
                    <a:cubicBezTo>
                      <a:pt x="26576" y="112861"/>
                      <a:pt x="41912" y="91716"/>
                      <a:pt x="48293" y="61807"/>
                    </a:cubicBezTo>
                    <a:cubicBezTo>
                      <a:pt x="54675" y="31899"/>
                      <a:pt x="49627" y="4467"/>
                      <a:pt x="37054" y="466"/>
                    </a:cubicBezTo>
                    <a:cubicBezTo>
                      <a:pt x="24481" y="-3439"/>
                      <a:pt x="9146" y="17611"/>
                      <a:pt x="2764" y="476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5"/>
              <p:cNvSpPr/>
              <p:nvPr/>
            </p:nvSpPr>
            <p:spPr>
              <a:xfrm>
                <a:off x="5190377" y="1895433"/>
                <a:ext cx="65938" cy="117600"/>
              </a:xfrm>
              <a:custGeom>
                <a:rect b="b" l="l" r="r" t="t"/>
                <a:pathLst>
                  <a:path extrusionOk="0" h="133258" w="74717">
                    <a:moveTo>
                      <a:pt x="28985" y="133163"/>
                    </a:moveTo>
                    <a:cubicBezTo>
                      <a:pt x="26413" y="133163"/>
                      <a:pt x="24222" y="132687"/>
                      <a:pt x="22317" y="132211"/>
                    </a:cubicBezTo>
                    <a:cubicBezTo>
                      <a:pt x="505" y="125448"/>
                      <a:pt x="-3876" y="89348"/>
                      <a:pt x="2982" y="57058"/>
                    </a:cubicBezTo>
                    <a:cubicBezTo>
                      <a:pt x="8411" y="31436"/>
                      <a:pt x="19650" y="11529"/>
                      <a:pt x="32985" y="3719"/>
                    </a:cubicBezTo>
                    <a:cubicBezTo>
                      <a:pt x="41082" y="-1044"/>
                      <a:pt x="48035" y="-377"/>
                      <a:pt x="52416" y="1051"/>
                    </a:cubicBezTo>
                    <a:cubicBezTo>
                      <a:pt x="74133" y="7814"/>
                      <a:pt x="78610" y="44009"/>
                      <a:pt x="71752" y="76204"/>
                    </a:cubicBezTo>
                    <a:cubicBezTo>
                      <a:pt x="66323" y="101826"/>
                      <a:pt x="55083" y="121733"/>
                      <a:pt x="41748" y="129544"/>
                    </a:cubicBezTo>
                    <a:cubicBezTo>
                      <a:pt x="36986" y="132306"/>
                      <a:pt x="32604" y="133258"/>
                      <a:pt x="28890" y="133258"/>
                    </a:cubicBezTo>
                    <a:close/>
                    <a:moveTo>
                      <a:pt x="45177" y="23626"/>
                    </a:moveTo>
                    <a:cubicBezTo>
                      <a:pt x="42510" y="24388"/>
                      <a:pt x="31652" y="36675"/>
                      <a:pt x="26318" y="61916"/>
                    </a:cubicBezTo>
                    <a:cubicBezTo>
                      <a:pt x="20412" y="89825"/>
                      <a:pt x="26318" y="107446"/>
                      <a:pt x="29652" y="109446"/>
                    </a:cubicBezTo>
                    <a:cubicBezTo>
                      <a:pt x="32319" y="108684"/>
                      <a:pt x="43177" y="96397"/>
                      <a:pt x="48511" y="71155"/>
                    </a:cubicBezTo>
                    <a:cubicBezTo>
                      <a:pt x="54417" y="43247"/>
                      <a:pt x="48511" y="25626"/>
                      <a:pt x="45177" y="236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1436011" y="1001250"/>
            <a:ext cx="4173300" cy="11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1"/>
          <p:cNvSpPr txBox="1"/>
          <p:nvPr>
            <p:ph idx="1" type="body"/>
          </p:nvPr>
        </p:nvSpPr>
        <p:spPr>
          <a:xfrm>
            <a:off x="1435966" y="2110650"/>
            <a:ext cx="41733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" y="0"/>
            <a:ext cx="90731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5512" cy="23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2"/>
          <p:cNvSpPr txBox="1"/>
          <p:nvPr>
            <p:ph idx="1" type="body"/>
          </p:nvPr>
        </p:nvSpPr>
        <p:spPr>
          <a:xfrm>
            <a:off x="365125" y="2397125"/>
            <a:ext cx="8450700" cy="3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Top universities for disability support: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Arab Academy for STM (Best)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American University in Cairo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Nile University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MUST University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Least universities: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Giza University - Ahram Canadian University - MSA University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165"/>
            <a:ext cx="9144003" cy="448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5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3" y="76205"/>
            <a:ext cx="8873073" cy="499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39"/>
            <a:ext cx="9144003" cy="44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175"/>
            <a:ext cx="9144003" cy="44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075"/>
            <a:ext cx="9144003" cy="451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927"/>
            <a:ext cx="9144003" cy="449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0401"/>
            <a:ext cx="9144003" cy="448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392775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92775" y="929925"/>
            <a:ext cx="8376300" cy="3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8120" lvl="0" marL="27432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400"/>
              <a:buChar char="●"/>
            </a:pPr>
            <a:r>
              <a:rPr b="1" lang="en" sz="1500"/>
              <a:t>Ensure compliance with national and international disability education laws and institutional policies.</a:t>
            </a:r>
            <a:endParaRPr b="1" sz="15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198120" lvl="0" marL="27432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400"/>
              <a:buChar char="●"/>
            </a:pPr>
            <a:r>
              <a:rPr b="1" lang="en" sz="1500"/>
              <a:t>Develop and implement policies and regulations that support equitable access and inclusion for students with disabilities in the university.</a:t>
            </a:r>
            <a:endParaRPr b="1" sz="15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198120" lvl="0" marL="27432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400"/>
              <a:buChar char="●"/>
            </a:pPr>
            <a:r>
              <a:rPr b="1" lang="en" sz="1500"/>
              <a:t>Foster disability awareness and inclusion through training programs for faculty, staff, and students.</a:t>
            </a:r>
            <a:endParaRPr b="1" sz="2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4"/>
          <p:cNvSpPr txBox="1"/>
          <p:nvPr>
            <p:ph idx="1" type="subTitle"/>
          </p:nvPr>
        </p:nvSpPr>
        <p:spPr>
          <a:xfrm>
            <a:off x="1311300" y="1502500"/>
            <a:ext cx="6521400" cy="15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that can inspire the reader”</a:t>
            </a:r>
            <a:endParaRPr/>
          </a:p>
        </p:txBody>
      </p:sp>
      <p:sp>
        <p:nvSpPr>
          <p:cNvPr id="918" name="Google Shape;918;p84"/>
          <p:cNvSpPr txBox="1"/>
          <p:nvPr>
            <p:ph idx="2" type="subTitle"/>
          </p:nvPr>
        </p:nvSpPr>
        <p:spPr>
          <a:xfrm>
            <a:off x="1311300" y="3214700"/>
            <a:ext cx="65214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919" name="Google Shape;9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8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Academic Accommodation Plan to include</a:t>
            </a:r>
            <a:endParaRPr sz="2500"/>
          </a:p>
        </p:txBody>
      </p:sp>
      <p:sp>
        <p:nvSpPr>
          <p:cNvPr id="940" name="Google Shape;940;p88"/>
          <p:cNvSpPr txBox="1"/>
          <p:nvPr>
            <p:ph idx="1" type="body"/>
          </p:nvPr>
        </p:nvSpPr>
        <p:spPr>
          <a:xfrm>
            <a:off x="438150" y="1093900"/>
            <a:ext cx="80124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Receiving handouts and lecture presentations in advance.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Modifying course materials.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Class participation accommodation.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Assignment format, number  of  assignments, weight of assignments and deadlines.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Permission to make personal recordings of teaching sessions.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One to one session with tutors.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Online sessions.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9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Academic Accommodation Plan to include</a:t>
            </a:r>
            <a:endParaRPr sz="2500"/>
          </a:p>
        </p:txBody>
      </p:sp>
      <p:sp>
        <p:nvSpPr>
          <p:cNvPr id="946" name="Google Shape;946;p89"/>
          <p:cNvSpPr txBox="1"/>
          <p:nvPr>
            <p:ph idx="1" type="body"/>
          </p:nvPr>
        </p:nvSpPr>
        <p:spPr>
          <a:xfrm>
            <a:off x="438150" y="1093900"/>
            <a:ext cx="82521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Oral presentation accommodation.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Attendance policy.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Scribe or shadow teachers.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Access to private study rooms/ exam.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Adjustments for group work or presentations. 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This may include presenting to a smaller audience or staff only, recording your presentation, or working in a smaller group or with people you know. 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0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Academic Accommodation Plan to include</a:t>
            </a:r>
            <a:endParaRPr sz="2500"/>
          </a:p>
        </p:txBody>
      </p:sp>
      <p:sp>
        <p:nvSpPr>
          <p:cNvPr id="952" name="Google Shape;952;p90"/>
          <p:cNvSpPr txBox="1"/>
          <p:nvPr>
            <p:ph idx="1" type="body"/>
          </p:nvPr>
        </p:nvSpPr>
        <p:spPr>
          <a:xfrm>
            <a:off x="438150" y="1093900"/>
            <a:ext cx="8295900" cy="3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Scheduling support.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Offering some distance learning or self-study courses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 arrangements: private exam room, a support worker to assist (a reader, scribe or prompter ), etc.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Assistive technology sessions with our Assistive Technology Advisor (Text-to-speech/screen, magnification software, Fm system).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392775" y="341100"/>
            <a:ext cx="5475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383850" y="919400"/>
            <a:ext cx="83763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700"/>
              <a:buChar char="●"/>
            </a:pPr>
            <a:r>
              <a:rPr b="1" lang="en" sz="1400"/>
              <a:t>Offer comprehensive support services, including counseling, academic assistance, and assistive technology.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4000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700"/>
              <a:buChar char="●"/>
            </a:pPr>
            <a:r>
              <a:rPr b="1" lang="en" sz="1400"/>
              <a:t>Promote an inclusive curriculum by advocating for adaptive teaching strategies that address diverse learning needs.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4000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2700"/>
              <a:buChar char="●"/>
            </a:pPr>
            <a:r>
              <a:rPr b="1" lang="en" sz="1400"/>
              <a:t>Enhance campus accessibility by providing necessary accommodations in both physical and digital environments</a:t>
            </a:r>
            <a:endParaRPr b="1" sz="18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1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&amp; Legal Framework</a:t>
            </a:r>
            <a:endParaRPr/>
          </a:p>
        </p:txBody>
      </p:sp>
      <p:sp>
        <p:nvSpPr>
          <p:cNvPr id="958" name="Google Shape;958;p91"/>
          <p:cNvSpPr txBox="1"/>
          <p:nvPr>
            <p:ph idx="4294967295" type="body"/>
          </p:nvPr>
        </p:nvSpPr>
        <p:spPr>
          <a:xfrm>
            <a:off x="438150" y="1158175"/>
            <a:ext cx="8506500" cy="26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Compliance with National Disability Laws:</a:t>
            </a:r>
            <a:r>
              <a:rPr lang="en" sz="2000"/>
              <a:t> Ensuring adherence to all relevant legal requirements for accessibility and inclusion.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Inclusive Education Policies:</a:t>
            </a:r>
            <a:r>
              <a:rPr lang="en" sz="2000"/>
              <a:t> Establishing policies that guarantee equal access to education for students with disabilities.</a:t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2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&amp; Legal Framework</a:t>
            </a:r>
            <a:endParaRPr/>
          </a:p>
        </p:txBody>
      </p:sp>
      <p:sp>
        <p:nvSpPr>
          <p:cNvPr id="964" name="Google Shape;964;p92"/>
          <p:cNvSpPr txBox="1"/>
          <p:nvPr>
            <p:ph idx="4294967295" type="body"/>
          </p:nvPr>
        </p:nvSpPr>
        <p:spPr>
          <a:xfrm>
            <a:off x="438150" y="1158175"/>
            <a:ext cx="8506500" cy="31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Accommodation Procedures:</a:t>
            </a:r>
            <a:r>
              <a:rPr lang="en" sz="2000"/>
              <a:t> Defining clear guidelines for requesting, evaluating, and implementing academic and campus accommodations.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Non-Discrimination Policy:</a:t>
            </a:r>
            <a:r>
              <a:rPr lang="en" sz="2000"/>
              <a:t> Enforcing a zero-tolerance stance against discrimination based on disability to foster an inclusive and equitable environment.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3"/>
          <p:cNvSpPr txBox="1"/>
          <p:nvPr>
            <p:ph type="title"/>
          </p:nvPr>
        </p:nvSpPr>
        <p:spPr>
          <a:xfrm>
            <a:off x="7150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970" name="Google Shape;970;p93"/>
          <p:cNvSpPr txBox="1"/>
          <p:nvPr>
            <p:ph idx="4294967295" type="body"/>
          </p:nvPr>
        </p:nvSpPr>
        <p:spPr>
          <a:xfrm>
            <a:off x="438150" y="1158175"/>
            <a:ext cx="8173500" cy="3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latin typeface="Albert Sans Light"/>
                <a:ea typeface="Albert Sans Light"/>
                <a:cs typeface="Albert Sans Light"/>
                <a:sym typeface="Albert Sans Light"/>
              </a:rPr>
              <a:t>The establishment of an Inclusion Department at ESLSCA University represents a transformative commitment to an equitable and supportive learning environment for all students.</a:t>
            </a:r>
            <a:endParaRPr sz="1600"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latin typeface="Albert Sans Light"/>
                <a:ea typeface="Albert Sans Light"/>
                <a:cs typeface="Albert Sans Light"/>
                <a:sym typeface="Albert Sans Light"/>
              </a:rPr>
              <a:t>This department will ensure students with disabilities have comprehensive support, advocacy, and access to academic and extracurricular opportunities.</a:t>
            </a:r>
            <a:endParaRPr sz="1600"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600">
                <a:latin typeface="Albert Sans Light"/>
                <a:ea typeface="Albert Sans Light"/>
                <a:cs typeface="Albert Sans Light"/>
                <a:sym typeface="Albert Sans Light"/>
              </a:rPr>
              <a:t>With this proposal, we present a plan outlining the vision, mission, structure, Policies and strategic approach to fostering inclusion, backed by resources, policies, and specific accommodations that will enable students to thrive.</a:t>
            </a:r>
            <a:endParaRPr sz="2500"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4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Monitoring and Evaluation</a:t>
            </a:r>
            <a:endParaRPr sz="2500"/>
          </a:p>
        </p:txBody>
      </p:sp>
      <p:sp>
        <p:nvSpPr>
          <p:cNvPr id="976" name="Google Shape;976;p94"/>
          <p:cNvSpPr txBox="1"/>
          <p:nvPr>
            <p:ph idx="1" type="body"/>
          </p:nvPr>
        </p:nvSpPr>
        <p:spPr>
          <a:xfrm>
            <a:off x="438150" y="1093900"/>
            <a:ext cx="84123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Feedback Mechanism: </a:t>
            </a:r>
            <a:r>
              <a:rPr lang="en" sz="2000"/>
              <a:t>Regular input from students on service effectiveness.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Annual Reporting:</a:t>
            </a:r>
            <a:r>
              <a:rPr lang="en" sz="2000"/>
              <a:t> Departmental impact reports for continuous improvement.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Continuous Improvement:</a:t>
            </a:r>
            <a:r>
              <a:rPr lang="en" sz="2000"/>
              <a:t> Policy updates based on research and student needs.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Inclusive Advisory Committee:</a:t>
            </a:r>
            <a:r>
              <a:rPr lang="en" sz="2000"/>
              <a:t> Student representation to ensure relevant issue addressing.</a:t>
            </a:r>
            <a:endParaRPr sz="2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95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Partnerships &amp; Collaboration</a:t>
            </a:r>
            <a:endParaRPr sz="2500"/>
          </a:p>
        </p:txBody>
      </p:sp>
      <p:sp>
        <p:nvSpPr>
          <p:cNvPr id="982" name="Google Shape;982;p95"/>
          <p:cNvSpPr txBox="1"/>
          <p:nvPr>
            <p:ph idx="1" type="body"/>
          </p:nvPr>
        </p:nvSpPr>
        <p:spPr>
          <a:xfrm>
            <a:off x="438150" y="1093900"/>
            <a:ext cx="84123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Internal Collaboration: </a:t>
            </a:r>
            <a:r>
              <a:rPr lang="en" sz="2000"/>
              <a:t>Cross-departmental collaboration for a unified support network.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External Partnerships: </a:t>
            </a:r>
            <a:r>
              <a:rPr lang="en" sz="2000"/>
              <a:t>Engagement with disability organizations, agencies, and technology providers.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Employer Partnerships: </a:t>
            </a:r>
            <a:r>
              <a:rPr lang="en" sz="2000"/>
              <a:t>Developing accessible internship and job pathways for students.</a:t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6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Budget &amp; Resources</a:t>
            </a:r>
            <a:endParaRPr sz="2500"/>
          </a:p>
        </p:txBody>
      </p:sp>
      <p:sp>
        <p:nvSpPr>
          <p:cNvPr id="988" name="Google Shape;988;p96"/>
          <p:cNvSpPr/>
          <p:nvPr/>
        </p:nvSpPr>
        <p:spPr>
          <a:xfrm>
            <a:off x="772175" y="1335150"/>
            <a:ext cx="2436900" cy="68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Initial Investment</a:t>
            </a:r>
            <a:endParaRPr b="1"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89" name="Google Shape;989;p96"/>
          <p:cNvSpPr/>
          <p:nvPr/>
        </p:nvSpPr>
        <p:spPr>
          <a:xfrm>
            <a:off x="772300" y="2176325"/>
            <a:ext cx="2436900" cy="12369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costs for technology, staffing, and infrastructure.</a:t>
            </a:r>
            <a:endParaRPr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0" name="Google Shape;990;p96"/>
          <p:cNvSpPr/>
          <p:nvPr/>
        </p:nvSpPr>
        <p:spPr>
          <a:xfrm>
            <a:off x="3353413" y="1335150"/>
            <a:ext cx="2436900" cy="68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Ongoing Costs</a:t>
            </a:r>
            <a:endParaRPr b="1"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1" name="Google Shape;991;p96"/>
          <p:cNvSpPr/>
          <p:nvPr/>
        </p:nvSpPr>
        <p:spPr>
          <a:xfrm>
            <a:off x="3353538" y="2176325"/>
            <a:ext cx="2436900" cy="12369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Staffing salaries, technology updates, and continuous training.</a:t>
            </a:r>
            <a:endParaRPr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2" name="Google Shape;992;p96"/>
          <p:cNvSpPr/>
          <p:nvPr/>
        </p:nvSpPr>
        <p:spPr>
          <a:xfrm>
            <a:off x="5934788" y="1335150"/>
            <a:ext cx="2436900" cy="68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Funding Sources</a:t>
            </a:r>
            <a:endParaRPr b="1"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3" name="Google Shape;993;p96"/>
          <p:cNvSpPr/>
          <p:nvPr/>
        </p:nvSpPr>
        <p:spPr>
          <a:xfrm>
            <a:off x="5934913" y="2176325"/>
            <a:ext cx="2436900" cy="12369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Internal funding, government grants, and partnerships.</a:t>
            </a:r>
            <a:endParaRPr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7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Budget &amp; Resources</a:t>
            </a:r>
            <a:endParaRPr sz="2500"/>
          </a:p>
        </p:txBody>
      </p:sp>
      <p:sp>
        <p:nvSpPr>
          <p:cNvPr id="999" name="Google Shape;999;p97"/>
          <p:cNvSpPr/>
          <p:nvPr/>
        </p:nvSpPr>
        <p:spPr>
          <a:xfrm>
            <a:off x="490325" y="1073275"/>
            <a:ext cx="1953600" cy="55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Assessment &amp; Planning (3-6 months)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0" name="Google Shape;1000;p97"/>
          <p:cNvSpPr/>
          <p:nvPr/>
        </p:nvSpPr>
        <p:spPr>
          <a:xfrm>
            <a:off x="490438" y="1764600"/>
            <a:ext cx="1953600" cy="10215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Conduct needs assessments, staff recruitment, and policy drafting</a:t>
            </a:r>
            <a:endParaRPr b="1" sz="12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1" name="Google Shape;1001;p97"/>
          <p:cNvSpPr/>
          <p:nvPr/>
        </p:nvSpPr>
        <p:spPr>
          <a:xfrm>
            <a:off x="3544700" y="1996600"/>
            <a:ext cx="2052600" cy="55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Infrastructure &amp; Training (6 months)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2" name="Google Shape;1002;p97"/>
          <p:cNvSpPr/>
          <p:nvPr/>
        </p:nvSpPr>
        <p:spPr>
          <a:xfrm>
            <a:off x="3544819" y="2687925"/>
            <a:ext cx="2052600" cy="10215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Implement physical and digital accessibility, and train faculty and staff.</a:t>
            </a:r>
            <a:endParaRPr b="1" sz="12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3" name="Google Shape;1003;p97"/>
          <p:cNvSpPr/>
          <p:nvPr/>
        </p:nvSpPr>
        <p:spPr>
          <a:xfrm>
            <a:off x="6698075" y="3085200"/>
            <a:ext cx="2052600" cy="55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Full Launch: Fall 2025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4" name="Google Shape;1004;p97"/>
          <p:cNvSpPr/>
          <p:nvPr/>
        </p:nvSpPr>
        <p:spPr>
          <a:xfrm>
            <a:off x="6698194" y="3776525"/>
            <a:ext cx="2052600" cy="1021500"/>
          </a:xfrm>
          <a:prstGeom prst="roundRect">
            <a:avLst>
              <a:gd fmla="val 5429" name="adj"/>
            </a:avLst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Launch comprehensive support services, student plans, and monitoring processes.</a:t>
            </a:r>
            <a:endParaRPr b="1" sz="12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005" name="Google Shape;1005;p97"/>
          <p:cNvCxnSpPr>
            <a:stCxn id="1000" idx="3"/>
            <a:endCxn id="1002" idx="1"/>
          </p:cNvCxnSpPr>
          <p:nvPr/>
        </p:nvCxnSpPr>
        <p:spPr>
          <a:xfrm>
            <a:off x="2444038" y="2275350"/>
            <a:ext cx="1100700" cy="9234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97"/>
          <p:cNvCxnSpPr>
            <a:stCxn id="1002" idx="3"/>
            <a:endCxn id="1004" idx="1"/>
          </p:cNvCxnSpPr>
          <p:nvPr/>
        </p:nvCxnSpPr>
        <p:spPr>
          <a:xfrm>
            <a:off x="5597419" y="3198675"/>
            <a:ext cx="1100700" cy="10887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8"/>
          <p:cNvSpPr txBox="1"/>
          <p:nvPr>
            <p:ph type="title"/>
          </p:nvPr>
        </p:nvSpPr>
        <p:spPr>
          <a:xfrm>
            <a:off x="392775" y="341100"/>
            <a:ext cx="8112000" cy="6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Faculty Training &amp; Development</a:t>
            </a:r>
            <a:endParaRPr sz="2500"/>
          </a:p>
        </p:txBody>
      </p:sp>
      <p:sp>
        <p:nvSpPr>
          <p:cNvPr id="1012" name="Google Shape;1012;p98"/>
          <p:cNvSpPr txBox="1"/>
          <p:nvPr>
            <p:ph idx="1" type="body"/>
          </p:nvPr>
        </p:nvSpPr>
        <p:spPr>
          <a:xfrm>
            <a:off x="438150" y="1093900"/>
            <a:ext cx="8412300" cy="3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Workshops:</a:t>
            </a:r>
            <a:r>
              <a:rPr lang="en" sz="2000"/>
              <a:t> Mandatory training on inclusive teaching, disability awareness, and legal requirements.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Curriculum Adaptation:</a:t>
            </a:r>
            <a:r>
              <a:rPr lang="en" sz="2000"/>
              <a:t> Guidance on creating accessible syllabi and assessment methods.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Technology Use:</a:t>
            </a:r>
            <a:r>
              <a:rPr lang="en" sz="2000"/>
              <a:t> Training in assistive technology.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Crisis Management: Preparedness for handling disability-related emergencies.</a:t>
            </a:r>
            <a:endParaRPr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050" y="2266950"/>
            <a:ext cx="26790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1036050" y="1153825"/>
            <a:ext cx="43203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Students</a:t>
            </a:r>
            <a:endParaRPr sz="3400"/>
          </a:p>
        </p:txBody>
      </p:sp>
      <p:sp>
        <p:nvSpPr>
          <p:cNvPr id="385" name="Google Shape;385;p38"/>
          <p:cNvSpPr txBox="1"/>
          <p:nvPr>
            <p:ph idx="1" type="subTitle"/>
          </p:nvPr>
        </p:nvSpPr>
        <p:spPr>
          <a:xfrm>
            <a:off x="1036050" y="1543850"/>
            <a:ext cx="43203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submit disability-related forms and access personalized learning support plans.</a:t>
            </a:r>
            <a:endParaRPr b="1"/>
          </a:p>
        </p:txBody>
      </p:sp>
      <p:sp>
        <p:nvSpPr>
          <p:cNvPr id="386" name="Google Shape;386;p38"/>
          <p:cNvSpPr txBox="1"/>
          <p:nvPr>
            <p:ph idx="2" type="title"/>
          </p:nvPr>
        </p:nvSpPr>
        <p:spPr>
          <a:xfrm>
            <a:off x="1036050" y="2292875"/>
            <a:ext cx="4320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Faculty</a:t>
            </a:r>
            <a:r>
              <a:rPr lang="en" sz="3400"/>
              <a:t> </a:t>
            </a:r>
            <a:r>
              <a:rPr lang="en"/>
              <a:t>staff</a:t>
            </a:r>
            <a:endParaRPr/>
          </a:p>
        </p:txBody>
      </p:sp>
      <p:sp>
        <p:nvSpPr>
          <p:cNvPr id="387" name="Google Shape;387;p38"/>
          <p:cNvSpPr txBox="1"/>
          <p:nvPr>
            <p:ph idx="3" type="subTitle"/>
          </p:nvPr>
        </p:nvSpPr>
        <p:spPr>
          <a:xfrm>
            <a:off x="1036056" y="2809713"/>
            <a:ext cx="43203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submit disability-related forms and access personalized learning support plans.</a:t>
            </a:r>
            <a:endParaRPr b="1"/>
          </a:p>
        </p:txBody>
      </p:sp>
      <p:sp>
        <p:nvSpPr>
          <p:cNvPr id="388" name="Google Shape;388;p38"/>
          <p:cNvSpPr txBox="1"/>
          <p:nvPr>
            <p:ph idx="4" type="title"/>
          </p:nvPr>
        </p:nvSpPr>
        <p:spPr>
          <a:xfrm>
            <a:off x="1036050" y="3474900"/>
            <a:ext cx="4320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Admin staff</a:t>
            </a:r>
            <a:endParaRPr sz="3400"/>
          </a:p>
        </p:txBody>
      </p:sp>
      <p:sp>
        <p:nvSpPr>
          <p:cNvPr id="389" name="Google Shape;389;p38"/>
          <p:cNvSpPr txBox="1"/>
          <p:nvPr>
            <p:ph idx="5" type="subTitle"/>
          </p:nvPr>
        </p:nvSpPr>
        <p:spPr>
          <a:xfrm>
            <a:off x="1036056" y="3943713"/>
            <a:ext cx="43203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 review submissions, facilitate interviews, and manage the approval process for learning support plans.</a:t>
            </a:r>
            <a:endParaRPr b="1"/>
          </a:p>
        </p:txBody>
      </p:sp>
      <p:grpSp>
        <p:nvGrpSpPr>
          <p:cNvPr id="390" name="Google Shape;390;p38"/>
          <p:cNvGrpSpPr/>
          <p:nvPr/>
        </p:nvGrpSpPr>
        <p:grpSpPr>
          <a:xfrm>
            <a:off x="6099617" y="844075"/>
            <a:ext cx="1855977" cy="3455339"/>
            <a:chOff x="5907226" y="844075"/>
            <a:chExt cx="1855977" cy="3455339"/>
          </a:xfrm>
        </p:grpSpPr>
        <p:sp>
          <p:nvSpPr>
            <p:cNvPr id="391" name="Google Shape;391;p38"/>
            <p:cNvSpPr/>
            <p:nvPr/>
          </p:nvSpPr>
          <p:spPr>
            <a:xfrm>
              <a:off x="5918405" y="4114960"/>
              <a:ext cx="1797620" cy="173213"/>
            </a:xfrm>
            <a:custGeom>
              <a:rect b="b" l="l" r="r" t="t"/>
              <a:pathLst>
                <a:path extrusionOk="0" h="303883" w="3153720">
                  <a:moveTo>
                    <a:pt x="3153721" y="151942"/>
                  </a:moveTo>
                  <a:cubicBezTo>
                    <a:pt x="3153721" y="235857"/>
                    <a:pt x="2447736" y="303884"/>
                    <a:pt x="1576860" y="303884"/>
                  </a:cubicBezTo>
                  <a:cubicBezTo>
                    <a:pt x="705984" y="303884"/>
                    <a:pt x="0" y="235857"/>
                    <a:pt x="0" y="151942"/>
                  </a:cubicBezTo>
                  <a:cubicBezTo>
                    <a:pt x="0" y="68027"/>
                    <a:pt x="705984" y="0"/>
                    <a:pt x="1576860" y="0"/>
                  </a:cubicBezTo>
                  <a:cubicBezTo>
                    <a:pt x="2447736" y="0"/>
                    <a:pt x="3153721" y="68027"/>
                    <a:pt x="3153721" y="15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5907226" y="4103785"/>
              <a:ext cx="1820012" cy="195629"/>
            </a:xfrm>
            <a:custGeom>
              <a:rect b="b" l="l" r="r" t="t"/>
              <a:pathLst>
                <a:path extrusionOk="0" h="343209" w="3193003">
                  <a:moveTo>
                    <a:pt x="1596491" y="343209"/>
                  </a:moveTo>
                  <a:cubicBezTo>
                    <a:pt x="1174684" y="343209"/>
                    <a:pt x="778039" y="327372"/>
                    <a:pt x="479612" y="298608"/>
                  </a:cubicBezTo>
                  <a:cubicBezTo>
                    <a:pt x="0" y="252398"/>
                    <a:pt x="0" y="195786"/>
                    <a:pt x="0" y="171605"/>
                  </a:cubicBezTo>
                  <a:cubicBezTo>
                    <a:pt x="0" y="147423"/>
                    <a:pt x="0" y="90822"/>
                    <a:pt x="479612" y="44601"/>
                  </a:cubicBezTo>
                  <a:cubicBezTo>
                    <a:pt x="778050" y="15848"/>
                    <a:pt x="1174695" y="0"/>
                    <a:pt x="1596491" y="0"/>
                  </a:cubicBezTo>
                  <a:cubicBezTo>
                    <a:pt x="2018288" y="0"/>
                    <a:pt x="2414954" y="15837"/>
                    <a:pt x="2713392" y="44601"/>
                  </a:cubicBezTo>
                  <a:cubicBezTo>
                    <a:pt x="3193004" y="90811"/>
                    <a:pt x="3193004" y="147423"/>
                    <a:pt x="3193004" y="171605"/>
                  </a:cubicBezTo>
                  <a:cubicBezTo>
                    <a:pt x="3193004" y="195786"/>
                    <a:pt x="3193004" y="252387"/>
                    <a:pt x="2713392" y="298608"/>
                  </a:cubicBezTo>
                  <a:cubicBezTo>
                    <a:pt x="2414954" y="327362"/>
                    <a:pt x="2018298" y="343209"/>
                    <a:pt x="1596491" y="343209"/>
                  </a:cubicBezTo>
                  <a:close/>
                  <a:moveTo>
                    <a:pt x="39795" y="171615"/>
                  </a:moveTo>
                  <a:cubicBezTo>
                    <a:pt x="73493" y="226192"/>
                    <a:pt x="640997" y="303915"/>
                    <a:pt x="1596491" y="303915"/>
                  </a:cubicBezTo>
                  <a:cubicBezTo>
                    <a:pt x="2551986" y="303915"/>
                    <a:pt x="3119511" y="226192"/>
                    <a:pt x="3153199" y="171615"/>
                  </a:cubicBezTo>
                  <a:cubicBezTo>
                    <a:pt x="3119500" y="117039"/>
                    <a:pt x="2551997" y="39315"/>
                    <a:pt x="1596491" y="39315"/>
                  </a:cubicBezTo>
                  <a:cubicBezTo>
                    <a:pt x="640986" y="39315"/>
                    <a:pt x="73493" y="117039"/>
                    <a:pt x="39795" y="171615"/>
                  </a:cubicBezTo>
                  <a:close/>
                  <a:moveTo>
                    <a:pt x="3153934" y="172979"/>
                  </a:moveTo>
                  <a:lnTo>
                    <a:pt x="3154083" y="172979"/>
                  </a:lnTo>
                  <a:lnTo>
                    <a:pt x="3153934" y="1729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804400" y="2946045"/>
              <a:ext cx="83624" cy="1250759"/>
            </a:xfrm>
            <a:custGeom>
              <a:rect b="b" l="l" r="r" t="t"/>
              <a:pathLst>
                <a:path extrusionOk="0" h="2194314" w="146708">
                  <a:moveTo>
                    <a:pt x="115248" y="2194315"/>
                  </a:moveTo>
                  <a:lnTo>
                    <a:pt x="47191" y="2194315"/>
                  </a:lnTo>
                  <a:lnTo>
                    <a:pt x="0" y="0"/>
                  </a:lnTo>
                  <a:lnTo>
                    <a:pt x="146709" y="0"/>
                  </a:lnTo>
                  <a:lnTo>
                    <a:pt x="115248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793241" y="2934882"/>
              <a:ext cx="106025" cy="1273157"/>
            </a:xfrm>
            <a:custGeom>
              <a:rect b="b" l="l" r="r" t="t"/>
              <a:pathLst>
                <a:path extrusionOk="0" h="2233608" w="186008">
                  <a:moveTo>
                    <a:pt x="134905" y="2233609"/>
                  </a:moveTo>
                  <a:lnTo>
                    <a:pt x="66847" y="2233609"/>
                  </a:lnTo>
                  <a:cubicBezTo>
                    <a:pt x="56168" y="2233609"/>
                    <a:pt x="47429" y="2225062"/>
                    <a:pt x="47195" y="2214383"/>
                  </a:cubicBezTo>
                  <a:lnTo>
                    <a:pt x="4" y="20068"/>
                  </a:lnTo>
                  <a:cubicBezTo>
                    <a:pt x="-103" y="14792"/>
                    <a:pt x="1912" y="9677"/>
                    <a:pt x="5610" y="5904"/>
                  </a:cubicBezTo>
                  <a:cubicBezTo>
                    <a:pt x="9308" y="2131"/>
                    <a:pt x="14370" y="0"/>
                    <a:pt x="19656" y="0"/>
                  </a:cubicBezTo>
                  <a:lnTo>
                    <a:pt x="166354" y="0"/>
                  </a:lnTo>
                  <a:cubicBezTo>
                    <a:pt x="171619" y="0"/>
                    <a:pt x="176649" y="2110"/>
                    <a:pt x="180358" y="5851"/>
                  </a:cubicBezTo>
                  <a:cubicBezTo>
                    <a:pt x="184046" y="9592"/>
                    <a:pt x="186081" y="14665"/>
                    <a:pt x="186007" y="19929"/>
                  </a:cubicBezTo>
                  <a:lnTo>
                    <a:pt x="154557" y="2214244"/>
                  </a:lnTo>
                  <a:cubicBezTo>
                    <a:pt x="154407" y="2224987"/>
                    <a:pt x="145658" y="2233609"/>
                    <a:pt x="134905" y="2233609"/>
                  </a:cubicBezTo>
                  <a:close/>
                  <a:moveTo>
                    <a:pt x="86073" y="2194315"/>
                  </a:moveTo>
                  <a:lnTo>
                    <a:pt x="115530" y="2194315"/>
                  </a:lnTo>
                  <a:lnTo>
                    <a:pt x="146425" y="39304"/>
                  </a:lnTo>
                  <a:lnTo>
                    <a:pt x="39724" y="39304"/>
                  </a:lnTo>
                  <a:lnTo>
                    <a:pt x="86062" y="2194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7026776" y="2946045"/>
              <a:ext cx="325681" cy="1250759"/>
            </a:xfrm>
            <a:custGeom>
              <a:rect b="b" l="l" r="r" t="t"/>
              <a:pathLst>
                <a:path extrusionOk="0" h="2194314" w="571371">
                  <a:moveTo>
                    <a:pt x="571372" y="2194315"/>
                  </a:moveTo>
                  <a:lnTo>
                    <a:pt x="503314" y="2194315"/>
                  </a:lnTo>
                  <a:lnTo>
                    <a:pt x="0" y="0"/>
                  </a:lnTo>
                  <a:lnTo>
                    <a:pt x="146709" y="0"/>
                  </a:lnTo>
                  <a:lnTo>
                    <a:pt x="571372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7015611" y="2934876"/>
              <a:ext cx="348089" cy="1273163"/>
            </a:xfrm>
            <a:custGeom>
              <a:rect b="b" l="l" r="r" t="t"/>
              <a:pathLst>
                <a:path extrusionOk="0" h="2233619" w="610682">
                  <a:moveTo>
                    <a:pt x="591028" y="2233619"/>
                  </a:moveTo>
                  <a:lnTo>
                    <a:pt x="522970" y="2233619"/>
                  </a:lnTo>
                  <a:cubicBezTo>
                    <a:pt x="513805" y="2233619"/>
                    <a:pt x="505865" y="2227289"/>
                    <a:pt x="503808" y="2218358"/>
                  </a:cubicBezTo>
                  <a:lnTo>
                    <a:pt x="494" y="24043"/>
                  </a:lnTo>
                  <a:cubicBezTo>
                    <a:pt x="-838" y="18213"/>
                    <a:pt x="558" y="12096"/>
                    <a:pt x="4288" y="7407"/>
                  </a:cubicBezTo>
                  <a:cubicBezTo>
                    <a:pt x="8018" y="2717"/>
                    <a:pt x="13666" y="0"/>
                    <a:pt x="19656" y="0"/>
                  </a:cubicBezTo>
                  <a:lnTo>
                    <a:pt x="166375" y="0"/>
                  </a:lnTo>
                  <a:cubicBezTo>
                    <a:pt x="175786" y="0"/>
                    <a:pt x="183874" y="6682"/>
                    <a:pt x="185665" y="15922"/>
                  </a:cubicBezTo>
                  <a:lnTo>
                    <a:pt x="610328" y="2210237"/>
                  </a:lnTo>
                  <a:cubicBezTo>
                    <a:pt x="611436" y="2215992"/>
                    <a:pt x="609913" y="2221949"/>
                    <a:pt x="606183" y="2226468"/>
                  </a:cubicBezTo>
                  <a:cubicBezTo>
                    <a:pt x="602453" y="2230998"/>
                    <a:pt x="596900" y="2233608"/>
                    <a:pt x="591028" y="2233608"/>
                  </a:cubicBezTo>
                  <a:close/>
                  <a:moveTo>
                    <a:pt x="538626" y="2194326"/>
                  </a:moveTo>
                  <a:lnTo>
                    <a:pt x="567219" y="2194326"/>
                  </a:lnTo>
                  <a:lnTo>
                    <a:pt x="150155" y="39315"/>
                  </a:lnTo>
                  <a:lnTo>
                    <a:pt x="44317" y="39315"/>
                  </a:lnTo>
                  <a:lnTo>
                    <a:pt x="538615" y="2194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340797" y="2946045"/>
              <a:ext cx="325682" cy="1250759"/>
            </a:xfrm>
            <a:custGeom>
              <a:rect b="b" l="l" r="r" t="t"/>
              <a:pathLst>
                <a:path extrusionOk="0" h="2194314" w="571372">
                  <a:moveTo>
                    <a:pt x="0" y="2194315"/>
                  </a:moveTo>
                  <a:lnTo>
                    <a:pt x="68069" y="2194315"/>
                  </a:lnTo>
                  <a:lnTo>
                    <a:pt x="571372" y="0"/>
                  </a:lnTo>
                  <a:lnTo>
                    <a:pt x="424663" y="0"/>
                  </a:lnTo>
                  <a:lnTo>
                    <a:pt x="0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6329633" y="2934882"/>
              <a:ext cx="348082" cy="1273163"/>
            </a:xfrm>
            <a:custGeom>
              <a:rect b="b" l="l" r="r" t="t"/>
              <a:pathLst>
                <a:path extrusionOk="0" h="2233619" w="610671">
                  <a:moveTo>
                    <a:pt x="87712" y="2233609"/>
                  </a:moveTo>
                  <a:lnTo>
                    <a:pt x="19654" y="2233609"/>
                  </a:lnTo>
                  <a:cubicBezTo>
                    <a:pt x="13793" y="2233609"/>
                    <a:pt x="8230" y="2230987"/>
                    <a:pt x="4500" y="2226468"/>
                  </a:cubicBezTo>
                  <a:cubicBezTo>
                    <a:pt x="770" y="2221950"/>
                    <a:pt x="-754" y="2215992"/>
                    <a:pt x="354" y="2210237"/>
                  </a:cubicBezTo>
                  <a:lnTo>
                    <a:pt x="425028" y="15922"/>
                  </a:lnTo>
                  <a:cubicBezTo>
                    <a:pt x="426829" y="6682"/>
                    <a:pt x="434918" y="0"/>
                    <a:pt x="444318" y="0"/>
                  </a:cubicBezTo>
                  <a:lnTo>
                    <a:pt x="591016" y="0"/>
                  </a:lnTo>
                  <a:cubicBezTo>
                    <a:pt x="597005" y="0"/>
                    <a:pt x="602654" y="2728"/>
                    <a:pt x="606384" y="7407"/>
                  </a:cubicBezTo>
                  <a:cubicBezTo>
                    <a:pt x="610114" y="12085"/>
                    <a:pt x="611510" y="18203"/>
                    <a:pt x="610178" y="24043"/>
                  </a:cubicBezTo>
                  <a:lnTo>
                    <a:pt x="106864" y="2218358"/>
                  </a:lnTo>
                  <a:cubicBezTo>
                    <a:pt x="104807" y="2227289"/>
                    <a:pt x="96867" y="2233619"/>
                    <a:pt x="87702" y="2233619"/>
                  </a:cubicBezTo>
                  <a:close/>
                  <a:moveTo>
                    <a:pt x="43463" y="2194315"/>
                  </a:moveTo>
                  <a:lnTo>
                    <a:pt x="72057" y="2194315"/>
                  </a:lnTo>
                  <a:lnTo>
                    <a:pt x="566355" y="39304"/>
                  </a:lnTo>
                  <a:lnTo>
                    <a:pt x="460527" y="39304"/>
                  </a:lnTo>
                  <a:lnTo>
                    <a:pt x="43452" y="2194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7482884" y="857075"/>
              <a:ext cx="269072" cy="789311"/>
            </a:xfrm>
            <a:custGeom>
              <a:rect b="b" l="l" r="r" t="t"/>
              <a:pathLst>
                <a:path extrusionOk="0" h="1384757" w="472056">
                  <a:moveTo>
                    <a:pt x="349305" y="1384758"/>
                  </a:moveTo>
                  <a:cubicBezTo>
                    <a:pt x="349305" y="1384758"/>
                    <a:pt x="180663" y="1269648"/>
                    <a:pt x="252920" y="910218"/>
                  </a:cubicBezTo>
                  <a:cubicBezTo>
                    <a:pt x="325187" y="550778"/>
                    <a:pt x="493808" y="300981"/>
                    <a:pt x="469722" y="130804"/>
                  </a:cubicBezTo>
                  <a:cubicBezTo>
                    <a:pt x="445637" y="-39372"/>
                    <a:pt x="312814" y="5293"/>
                    <a:pt x="312814" y="5293"/>
                  </a:cubicBezTo>
                  <a:lnTo>
                    <a:pt x="0" y="118751"/>
                  </a:lnTo>
                  <a:lnTo>
                    <a:pt x="0" y="1384758"/>
                  </a:lnTo>
                  <a:lnTo>
                    <a:pt x="349305" y="13847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7471721" y="845935"/>
              <a:ext cx="291482" cy="811704"/>
            </a:xfrm>
            <a:custGeom>
              <a:rect b="b" l="l" r="r" t="t"/>
              <a:pathLst>
                <a:path extrusionOk="0" h="1424042" w="511372">
                  <a:moveTo>
                    <a:pt x="368957" y="1424011"/>
                  </a:moveTo>
                  <a:lnTo>
                    <a:pt x="19652" y="1424011"/>
                  </a:lnTo>
                  <a:cubicBezTo>
                    <a:pt x="8803" y="1424011"/>
                    <a:pt x="0" y="1415219"/>
                    <a:pt x="0" y="1404359"/>
                  </a:cubicBezTo>
                  <a:lnTo>
                    <a:pt x="0" y="138362"/>
                  </a:lnTo>
                  <a:cubicBezTo>
                    <a:pt x="0" y="130092"/>
                    <a:pt x="5169" y="122717"/>
                    <a:pt x="12959" y="119893"/>
                  </a:cubicBezTo>
                  <a:lnTo>
                    <a:pt x="325774" y="6435"/>
                  </a:lnTo>
                  <a:cubicBezTo>
                    <a:pt x="328630" y="5465"/>
                    <a:pt x="386574" y="-13452"/>
                    <a:pt x="438369" y="18520"/>
                  </a:cubicBezTo>
                  <a:cubicBezTo>
                    <a:pt x="476309" y="41935"/>
                    <a:pt x="500010" y="85385"/>
                    <a:pt x="508824" y="147666"/>
                  </a:cubicBezTo>
                  <a:cubicBezTo>
                    <a:pt x="522583" y="244829"/>
                    <a:pt x="478728" y="361324"/>
                    <a:pt x="423182" y="508811"/>
                  </a:cubicBezTo>
                  <a:cubicBezTo>
                    <a:pt x="376993" y="631509"/>
                    <a:pt x="324633" y="770556"/>
                    <a:pt x="291830" y="933720"/>
                  </a:cubicBezTo>
                  <a:cubicBezTo>
                    <a:pt x="223388" y="1274126"/>
                    <a:pt x="378538" y="1387115"/>
                    <a:pt x="380105" y="1388224"/>
                  </a:cubicBezTo>
                  <a:cubicBezTo>
                    <a:pt x="387138" y="1393137"/>
                    <a:pt x="390219" y="1402078"/>
                    <a:pt x="387640" y="1410263"/>
                  </a:cubicBezTo>
                  <a:cubicBezTo>
                    <a:pt x="385061" y="1418448"/>
                    <a:pt x="377525" y="1424043"/>
                    <a:pt x="368946" y="1424043"/>
                  </a:cubicBezTo>
                  <a:close/>
                  <a:moveTo>
                    <a:pt x="39304" y="1384717"/>
                  </a:moveTo>
                  <a:lnTo>
                    <a:pt x="321010" y="1384717"/>
                  </a:lnTo>
                  <a:cubicBezTo>
                    <a:pt x="272732" y="1325963"/>
                    <a:pt x="200465" y="1188793"/>
                    <a:pt x="253314" y="925951"/>
                  </a:cubicBezTo>
                  <a:cubicBezTo>
                    <a:pt x="286747" y="759675"/>
                    <a:pt x="339703" y="619040"/>
                    <a:pt x="386414" y="494957"/>
                  </a:cubicBezTo>
                  <a:cubicBezTo>
                    <a:pt x="439967" y="352735"/>
                    <a:pt x="482277" y="240396"/>
                    <a:pt x="469935" y="153176"/>
                  </a:cubicBezTo>
                  <a:cubicBezTo>
                    <a:pt x="462827" y="103001"/>
                    <a:pt x="445264" y="68951"/>
                    <a:pt x="417725" y="51952"/>
                  </a:cubicBezTo>
                  <a:cubicBezTo>
                    <a:pt x="382023" y="29902"/>
                    <a:pt x="339149" y="43384"/>
                    <a:pt x="338733" y="43533"/>
                  </a:cubicBezTo>
                  <a:lnTo>
                    <a:pt x="39304" y="152142"/>
                  </a:lnTo>
                  <a:lnTo>
                    <a:pt x="39304" y="13847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066190" y="1007515"/>
              <a:ext cx="1483292" cy="1977352"/>
            </a:xfrm>
            <a:custGeom>
              <a:rect b="b" l="l" r="r" t="t"/>
              <a:pathLst>
                <a:path extrusionOk="0" h="3469039" w="2602267">
                  <a:moveTo>
                    <a:pt x="0" y="0"/>
                  </a:moveTo>
                  <a:lnTo>
                    <a:pt x="2602267" y="0"/>
                  </a:lnTo>
                  <a:lnTo>
                    <a:pt x="2602267" y="3469040"/>
                  </a:lnTo>
                  <a:lnTo>
                    <a:pt x="0" y="3469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055020" y="996351"/>
              <a:ext cx="1505702" cy="1999750"/>
            </a:xfrm>
            <a:custGeom>
              <a:rect b="b" l="l" r="r" t="t"/>
              <a:pathLst>
                <a:path extrusionOk="0" h="3508333" w="2641582">
                  <a:moveTo>
                    <a:pt x="2621930" y="3508333"/>
                  </a:moveTo>
                  <a:lnTo>
                    <a:pt x="19652" y="3508333"/>
                  </a:lnTo>
                  <a:cubicBezTo>
                    <a:pt x="8803" y="3508333"/>
                    <a:pt x="0" y="3499541"/>
                    <a:pt x="0" y="3488681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2621930" y="0"/>
                  </a:lnTo>
                  <a:cubicBezTo>
                    <a:pt x="2632779" y="0"/>
                    <a:pt x="2641582" y="8792"/>
                    <a:pt x="2641582" y="19652"/>
                  </a:cubicBezTo>
                  <a:lnTo>
                    <a:pt x="2641582" y="3488681"/>
                  </a:lnTo>
                  <a:cubicBezTo>
                    <a:pt x="2641582" y="3499530"/>
                    <a:pt x="2632790" y="3508333"/>
                    <a:pt x="2621930" y="3508333"/>
                  </a:cubicBezTo>
                  <a:close/>
                  <a:moveTo>
                    <a:pt x="39304" y="3469040"/>
                  </a:moveTo>
                  <a:lnTo>
                    <a:pt x="2602289" y="3469040"/>
                  </a:lnTo>
                  <a:lnTo>
                    <a:pt x="2602289" y="39304"/>
                  </a:lnTo>
                  <a:lnTo>
                    <a:pt x="39304" y="39304"/>
                  </a:lnTo>
                  <a:lnTo>
                    <a:pt x="39304" y="3469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066195" y="855238"/>
              <a:ext cx="1620677" cy="152802"/>
            </a:xfrm>
            <a:custGeom>
              <a:rect b="b" l="l" r="r" t="t"/>
              <a:pathLst>
                <a:path extrusionOk="0" h="268074" w="2843293">
                  <a:moveTo>
                    <a:pt x="2598889" y="264963"/>
                  </a:moveTo>
                  <a:cubicBezTo>
                    <a:pt x="2592878" y="130627"/>
                    <a:pt x="2713615" y="15634"/>
                    <a:pt x="2843294" y="8878"/>
                  </a:cubicBezTo>
                  <a:lnTo>
                    <a:pt x="2843294" y="0"/>
                  </a:lnTo>
                  <a:lnTo>
                    <a:pt x="268075" y="0"/>
                  </a:lnTo>
                  <a:cubicBezTo>
                    <a:pt x="120023" y="0"/>
                    <a:pt x="0" y="120023"/>
                    <a:pt x="0" y="268075"/>
                  </a:cubicBezTo>
                  <a:lnTo>
                    <a:pt x="0" y="268075"/>
                  </a:lnTo>
                  <a:cubicBezTo>
                    <a:pt x="0" y="268075"/>
                    <a:pt x="2599113" y="268075"/>
                    <a:pt x="2599113" y="268075"/>
                  </a:cubicBezTo>
                  <a:cubicBezTo>
                    <a:pt x="2599060" y="267030"/>
                    <a:pt x="2598953" y="266007"/>
                    <a:pt x="2598900" y="2649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055020" y="844075"/>
              <a:ext cx="1643087" cy="175206"/>
            </a:xfrm>
            <a:custGeom>
              <a:rect b="b" l="l" r="r" t="t"/>
              <a:pathLst>
                <a:path extrusionOk="0" h="307379" w="2882608">
                  <a:moveTo>
                    <a:pt x="2618765" y="307379"/>
                  </a:moveTo>
                  <a:lnTo>
                    <a:pt x="19652" y="307379"/>
                  </a:lnTo>
                  <a:cubicBezTo>
                    <a:pt x="8803" y="307379"/>
                    <a:pt x="0" y="298587"/>
                    <a:pt x="0" y="287727"/>
                  </a:cubicBezTo>
                  <a:cubicBezTo>
                    <a:pt x="0" y="129071"/>
                    <a:pt x="129082" y="0"/>
                    <a:pt x="287738" y="0"/>
                  </a:cubicBezTo>
                  <a:lnTo>
                    <a:pt x="2862957" y="0"/>
                  </a:lnTo>
                  <a:cubicBezTo>
                    <a:pt x="2873806" y="0"/>
                    <a:pt x="2882609" y="8792"/>
                    <a:pt x="2882609" y="19652"/>
                  </a:cubicBezTo>
                  <a:lnTo>
                    <a:pt x="2882609" y="28530"/>
                  </a:lnTo>
                  <a:cubicBezTo>
                    <a:pt x="2882609" y="38985"/>
                    <a:pt x="2874424" y="47606"/>
                    <a:pt x="2863991" y="48150"/>
                  </a:cubicBezTo>
                  <a:cubicBezTo>
                    <a:pt x="2738362" y="54693"/>
                    <a:pt x="2632865" y="164773"/>
                    <a:pt x="2638193" y="283730"/>
                  </a:cubicBezTo>
                  <a:lnTo>
                    <a:pt x="2638193" y="283730"/>
                  </a:lnTo>
                  <a:cubicBezTo>
                    <a:pt x="2638193" y="283730"/>
                    <a:pt x="2638268" y="284850"/>
                    <a:pt x="2638268" y="284850"/>
                  </a:cubicBezTo>
                  <a:cubicBezTo>
                    <a:pt x="2638268" y="284977"/>
                    <a:pt x="2638374" y="286448"/>
                    <a:pt x="2638396" y="286576"/>
                  </a:cubicBezTo>
                  <a:cubicBezTo>
                    <a:pt x="2638716" y="291969"/>
                    <a:pt x="2636787" y="297265"/>
                    <a:pt x="2633067" y="301208"/>
                  </a:cubicBezTo>
                  <a:cubicBezTo>
                    <a:pt x="2629348" y="305152"/>
                    <a:pt x="2624190" y="307379"/>
                    <a:pt x="2618776" y="307379"/>
                  </a:cubicBezTo>
                  <a:close/>
                  <a:moveTo>
                    <a:pt x="40061" y="268075"/>
                  </a:moveTo>
                  <a:lnTo>
                    <a:pt x="2598804" y="268075"/>
                  </a:lnTo>
                  <a:cubicBezTo>
                    <a:pt x="2601777" y="172510"/>
                    <a:pt x="2664037" y="84108"/>
                    <a:pt x="2750959" y="39294"/>
                  </a:cubicBezTo>
                  <a:lnTo>
                    <a:pt x="287738" y="39294"/>
                  </a:lnTo>
                  <a:cubicBezTo>
                    <a:pt x="157356" y="39294"/>
                    <a:pt x="50122" y="140240"/>
                    <a:pt x="40061" y="268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182762" y="1250374"/>
              <a:ext cx="597196" cy="256692"/>
            </a:xfrm>
            <a:custGeom>
              <a:rect b="b" l="l" r="r" t="t"/>
              <a:pathLst>
                <a:path extrusionOk="0" h="450336" w="1047712">
                  <a:moveTo>
                    <a:pt x="0" y="450337"/>
                  </a:moveTo>
                  <a:lnTo>
                    <a:pt x="128506" y="343156"/>
                  </a:lnTo>
                  <a:lnTo>
                    <a:pt x="223176" y="450337"/>
                  </a:lnTo>
                  <a:lnTo>
                    <a:pt x="372869" y="313688"/>
                  </a:lnTo>
                  <a:lnTo>
                    <a:pt x="439860" y="404212"/>
                  </a:lnTo>
                  <a:lnTo>
                    <a:pt x="563156" y="284210"/>
                  </a:lnTo>
                  <a:lnTo>
                    <a:pt x="608577" y="313688"/>
                  </a:lnTo>
                  <a:lnTo>
                    <a:pt x="790668" y="14142"/>
                  </a:lnTo>
                  <a:lnTo>
                    <a:pt x="891775" y="154350"/>
                  </a:lnTo>
                  <a:lnTo>
                    <a:pt x="104771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6171600" y="1239199"/>
              <a:ext cx="619599" cy="279100"/>
            </a:xfrm>
            <a:custGeom>
              <a:rect b="b" l="l" r="r" t="t"/>
              <a:pathLst>
                <a:path extrusionOk="0" h="489650" w="1087015">
                  <a:moveTo>
                    <a:pt x="19660" y="489651"/>
                  </a:moveTo>
                  <a:cubicBezTo>
                    <a:pt x="14023" y="489651"/>
                    <a:pt x="8438" y="487253"/>
                    <a:pt x="4559" y="482585"/>
                  </a:cubicBezTo>
                  <a:cubicBezTo>
                    <a:pt x="-2390" y="474251"/>
                    <a:pt x="-1270" y="461867"/>
                    <a:pt x="7064" y="454908"/>
                  </a:cubicBezTo>
                  <a:lnTo>
                    <a:pt x="135570" y="347737"/>
                  </a:lnTo>
                  <a:cubicBezTo>
                    <a:pt x="143755" y="340917"/>
                    <a:pt x="155861" y="341854"/>
                    <a:pt x="162874" y="349816"/>
                  </a:cubicBezTo>
                  <a:lnTo>
                    <a:pt x="244339" y="442023"/>
                  </a:lnTo>
                  <a:lnTo>
                    <a:pt x="379282" y="318835"/>
                  </a:lnTo>
                  <a:cubicBezTo>
                    <a:pt x="383396" y="315094"/>
                    <a:pt x="388788" y="313272"/>
                    <a:pt x="394437" y="313794"/>
                  </a:cubicBezTo>
                  <a:cubicBezTo>
                    <a:pt x="399979" y="314327"/>
                    <a:pt x="405009" y="317193"/>
                    <a:pt x="408323" y="321659"/>
                  </a:cubicBezTo>
                  <a:lnTo>
                    <a:pt x="461930" y="394107"/>
                  </a:lnTo>
                  <a:lnTo>
                    <a:pt x="569100" y="289793"/>
                  </a:lnTo>
                  <a:cubicBezTo>
                    <a:pt x="575686" y="283388"/>
                    <a:pt x="585821" y="282397"/>
                    <a:pt x="593505" y="287395"/>
                  </a:cubicBezTo>
                  <a:lnTo>
                    <a:pt x="621950" y="305854"/>
                  </a:lnTo>
                  <a:lnTo>
                    <a:pt x="793533" y="23594"/>
                  </a:lnTo>
                  <a:cubicBezTo>
                    <a:pt x="796954" y="17967"/>
                    <a:pt x="802975" y="14429"/>
                    <a:pt x="809562" y="14173"/>
                  </a:cubicBezTo>
                  <a:cubicBezTo>
                    <a:pt x="815903" y="13896"/>
                    <a:pt x="822414" y="16965"/>
                    <a:pt x="826262" y="22315"/>
                  </a:cubicBezTo>
                  <a:lnTo>
                    <a:pt x="913929" y="143884"/>
                  </a:lnTo>
                  <a:lnTo>
                    <a:pt x="1053551" y="5690"/>
                  </a:lnTo>
                  <a:cubicBezTo>
                    <a:pt x="1061256" y="-1951"/>
                    <a:pt x="1073693" y="-1887"/>
                    <a:pt x="1081335" y="5829"/>
                  </a:cubicBezTo>
                  <a:cubicBezTo>
                    <a:pt x="1088965" y="13544"/>
                    <a:pt x="1088901" y="25982"/>
                    <a:pt x="1081185" y="33612"/>
                  </a:cubicBezTo>
                  <a:lnTo>
                    <a:pt x="925247" y="187963"/>
                  </a:lnTo>
                  <a:cubicBezTo>
                    <a:pt x="921176" y="192012"/>
                    <a:pt x="915517" y="194037"/>
                    <a:pt x="909804" y="193579"/>
                  </a:cubicBezTo>
                  <a:cubicBezTo>
                    <a:pt x="904082" y="193099"/>
                    <a:pt x="898859" y="190147"/>
                    <a:pt x="895502" y="185490"/>
                  </a:cubicBezTo>
                  <a:lnTo>
                    <a:pt x="811735" y="69325"/>
                  </a:lnTo>
                  <a:lnTo>
                    <a:pt x="645033" y="343549"/>
                  </a:lnTo>
                  <a:cubicBezTo>
                    <a:pt x="642273" y="348089"/>
                    <a:pt x="637786" y="351318"/>
                    <a:pt x="632618" y="352501"/>
                  </a:cubicBezTo>
                  <a:cubicBezTo>
                    <a:pt x="627427" y="353663"/>
                    <a:pt x="621992" y="352714"/>
                    <a:pt x="617548" y="349826"/>
                  </a:cubicBezTo>
                  <a:lnTo>
                    <a:pt x="585278" y="328885"/>
                  </a:lnTo>
                  <a:lnTo>
                    <a:pt x="473237" y="437952"/>
                  </a:lnTo>
                  <a:cubicBezTo>
                    <a:pt x="469166" y="441906"/>
                    <a:pt x="463517" y="443867"/>
                    <a:pt x="457944" y="443451"/>
                  </a:cubicBezTo>
                  <a:cubicBezTo>
                    <a:pt x="452285" y="442993"/>
                    <a:pt x="447105" y="440115"/>
                    <a:pt x="443727" y="435554"/>
                  </a:cubicBezTo>
                  <a:lnTo>
                    <a:pt x="389694" y="362530"/>
                  </a:lnTo>
                  <a:lnTo>
                    <a:pt x="256083" y="484492"/>
                  </a:lnTo>
                  <a:cubicBezTo>
                    <a:pt x="252204" y="488041"/>
                    <a:pt x="246992" y="489938"/>
                    <a:pt x="241781" y="489597"/>
                  </a:cubicBezTo>
                  <a:cubicBezTo>
                    <a:pt x="236527" y="489320"/>
                    <a:pt x="231603" y="486933"/>
                    <a:pt x="228118" y="482990"/>
                  </a:cubicBezTo>
                  <a:lnTo>
                    <a:pt x="146067" y="390132"/>
                  </a:lnTo>
                  <a:lnTo>
                    <a:pt x="32236" y="485068"/>
                  </a:lnTo>
                  <a:cubicBezTo>
                    <a:pt x="28549" y="488126"/>
                    <a:pt x="24105" y="489629"/>
                    <a:pt x="19660" y="4896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6171593" y="1175519"/>
              <a:ext cx="622218" cy="438398"/>
            </a:xfrm>
            <a:custGeom>
              <a:rect b="b" l="l" r="r" t="t"/>
              <a:pathLst>
                <a:path extrusionOk="0" h="769119" w="1091610">
                  <a:moveTo>
                    <a:pt x="1071958" y="769119"/>
                  </a:moveTo>
                  <a:lnTo>
                    <a:pt x="19652" y="769119"/>
                  </a:lnTo>
                  <a:cubicBezTo>
                    <a:pt x="8803" y="769119"/>
                    <a:pt x="0" y="760327"/>
                    <a:pt x="0" y="749467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071958" y="0"/>
                  </a:lnTo>
                  <a:cubicBezTo>
                    <a:pt x="1082807" y="0"/>
                    <a:pt x="1091610" y="8792"/>
                    <a:pt x="1091610" y="19652"/>
                  </a:cubicBezTo>
                  <a:lnTo>
                    <a:pt x="1091610" y="749467"/>
                  </a:lnTo>
                  <a:cubicBezTo>
                    <a:pt x="1091610" y="760316"/>
                    <a:pt x="1082818" y="769119"/>
                    <a:pt x="1071958" y="769119"/>
                  </a:cubicBezTo>
                  <a:close/>
                  <a:moveTo>
                    <a:pt x="39304" y="729826"/>
                  </a:moveTo>
                  <a:lnTo>
                    <a:pt x="1052317" y="729826"/>
                  </a:lnTo>
                  <a:lnTo>
                    <a:pt x="1052317" y="39315"/>
                  </a:lnTo>
                  <a:lnTo>
                    <a:pt x="39304" y="39315"/>
                  </a:lnTo>
                  <a:lnTo>
                    <a:pt x="39304" y="7298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835202" y="1175519"/>
              <a:ext cx="633644" cy="439746"/>
            </a:xfrm>
            <a:custGeom>
              <a:rect b="b" l="l" r="r" t="t"/>
              <a:pathLst>
                <a:path extrusionOk="0" h="771485" w="1111657">
                  <a:moveTo>
                    <a:pt x="1092005" y="771485"/>
                  </a:moveTo>
                  <a:lnTo>
                    <a:pt x="19652" y="771485"/>
                  </a:lnTo>
                  <a:cubicBezTo>
                    <a:pt x="8803" y="771485"/>
                    <a:pt x="0" y="762693"/>
                    <a:pt x="0" y="75183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732181"/>
                  </a:lnTo>
                  <a:lnTo>
                    <a:pt x="1092005" y="732181"/>
                  </a:lnTo>
                  <a:cubicBezTo>
                    <a:pt x="1102854" y="732181"/>
                    <a:pt x="1111657" y="740973"/>
                    <a:pt x="1111657" y="751833"/>
                  </a:cubicBezTo>
                  <a:cubicBezTo>
                    <a:pt x="1111657" y="762693"/>
                    <a:pt x="1102865" y="771485"/>
                    <a:pt x="1092005" y="771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6940091" y="1436085"/>
              <a:ext cx="66603" cy="115194"/>
            </a:xfrm>
            <a:custGeom>
              <a:rect b="b" l="l" r="r" t="t"/>
              <a:pathLst>
                <a:path extrusionOk="0" h="202095" w="116847">
                  <a:moveTo>
                    <a:pt x="0" y="0"/>
                  </a:moveTo>
                  <a:lnTo>
                    <a:pt x="116847" y="0"/>
                  </a:lnTo>
                  <a:lnTo>
                    <a:pt x="116847" y="202095"/>
                  </a:lnTo>
                  <a:lnTo>
                    <a:pt x="0" y="202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6928922" y="1424922"/>
              <a:ext cx="89006" cy="137597"/>
            </a:xfrm>
            <a:custGeom>
              <a:rect b="b" l="l" r="r" t="t"/>
              <a:pathLst>
                <a:path extrusionOk="0" h="241399" w="156151">
                  <a:moveTo>
                    <a:pt x="136499" y="241399"/>
                  </a:moveTo>
                  <a:lnTo>
                    <a:pt x="19652" y="241399"/>
                  </a:lnTo>
                  <a:cubicBezTo>
                    <a:pt x="8803" y="241399"/>
                    <a:pt x="0" y="232607"/>
                    <a:pt x="0" y="221747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36499" y="0"/>
                  </a:lnTo>
                  <a:cubicBezTo>
                    <a:pt x="147348" y="0"/>
                    <a:pt x="156151" y="8792"/>
                    <a:pt x="156151" y="19652"/>
                  </a:cubicBezTo>
                  <a:lnTo>
                    <a:pt x="156151" y="221747"/>
                  </a:lnTo>
                  <a:cubicBezTo>
                    <a:pt x="156151" y="232597"/>
                    <a:pt x="147359" y="241399"/>
                    <a:pt x="136499" y="241399"/>
                  </a:cubicBezTo>
                  <a:close/>
                  <a:moveTo>
                    <a:pt x="39304" y="202106"/>
                  </a:moveTo>
                  <a:lnTo>
                    <a:pt x="116858" y="202106"/>
                  </a:lnTo>
                  <a:lnTo>
                    <a:pt x="116858" y="39304"/>
                  </a:lnTo>
                  <a:lnTo>
                    <a:pt x="39304" y="39304"/>
                  </a:lnTo>
                  <a:lnTo>
                    <a:pt x="39304" y="202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7057517" y="1370413"/>
              <a:ext cx="66603" cy="181098"/>
            </a:xfrm>
            <a:custGeom>
              <a:rect b="b" l="l" r="r" t="t"/>
              <a:pathLst>
                <a:path extrusionOk="0" h="317716" w="116847">
                  <a:moveTo>
                    <a:pt x="0" y="0"/>
                  </a:moveTo>
                  <a:lnTo>
                    <a:pt x="116847" y="0"/>
                  </a:lnTo>
                  <a:lnTo>
                    <a:pt x="116847" y="317717"/>
                  </a:lnTo>
                  <a:lnTo>
                    <a:pt x="0" y="3177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7046348" y="1359250"/>
              <a:ext cx="89006" cy="203496"/>
            </a:xfrm>
            <a:custGeom>
              <a:rect b="b" l="l" r="r" t="t"/>
              <a:pathLst>
                <a:path extrusionOk="0" h="357010" w="156151">
                  <a:moveTo>
                    <a:pt x="136499" y="357010"/>
                  </a:moveTo>
                  <a:lnTo>
                    <a:pt x="19652" y="357010"/>
                  </a:lnTo>
                  <a:cubicBezTo>
                    <a:pt x="8803" y="357010"/>
                    <a:pt x="0" y="348218"/>
                    <a:pt x="0" y="33735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36499" y="0"/>
                  </a:lnTo>
                  <a:cubicBezTo>
                    <a:pt x="147348" y="0"/>
                    <a:pt x="156151" y="8792"/>
                    <a:pt x="156151" y="19652"/>
                  </a:cubicBezTo>
                  <a:lnTo>
                    <a:pt x="156151" y="337358"/>
                  </a:lnTo>
                  <a:cubicBezTo>
                    <a:pt x="156151" y="348207"/>
                    <a:pt x="147359" y="357010"/>
                    <a:pt x="136499" y="357010"/>
                  </a:cubicBezTo>
                  <a:close/>
                  <a:moveTo>
                    <a:pt x="39304" y="317717"/>
                  </a:moveTo>
                  <a:lnTo>
                    <a:pt x="116858" y="317717"/>
                  </a:lnTo>
                  <a:lnTo>
                    <a:pt x="116858" y="39304"/>
                  </a:lnTo>
                  <a:lnTo>
                    <a:pt x="39304" y="39304"/>
                  </a:lnTo>
                  <a:lnTo>
                    <a:pt x="39304" y="3177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7172516" y="1313642"/>
              <a:ext cx="69038" cy="238067"/>
            </a:xfrm>
            <a:custGeom>
              <a:rect b="b" l="l" r="r" t="t"/>
              <a:pathLst>
                <a:path extrusionOk="0" h="417661" w="121120">
                  <a:moveTo>
                    <a:pt x="0" y="0"/>
                  </a:moveTo>
                  <a:lnTo>
                    <a:pt x="121120" y="0"/>
                  </a:lnTo>
                  <a:lnTo>
                    <a:pt x="121120" y="417661"/>
                  </a:lnTo>
                  <a:lnTo>
                    <a:pt x="0" y="4176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7161347" y="1302478"/>
              <a:ext cx="91448" cy="260464"/>
            </a:xfrm>
            <a:custGeom>
              <a:rect b="b" l="l" r="r" t="t"/>
              <a:pathLst>
                <a:path extrusionOk="0" h="456954" w="160435">
                  <a:moveTo>
                    <a:pt x="140784" y="456955"/>
                  </a:moveTo>
                  <a:lnTo>
                    <a:pt x="19652" y="456955"/>
                  </a:lnTo>
                  <a:cubicBezTo>
                    <a:pt x="8803" y="456955"/>
                    <a:pt x="0" y="448163"/>
                    <a:pt x="0" y="43730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40784" y="0"/>
                  </a:lnTo>
                  <a:cubicBezTo>
                    <a:pt x="151632" y="0"/>
                    <a:pt x="160436" y="8792"/>
                    <a:pt x="160436" y="19652"/>
                  </a:cubicBezTo>
                  <a:lnTo>
                    <a:pt x="160436" y="437303"/>
                  </a:lnTo>
                  <a:cubicBezTo>
                    <a:pt x="160436" y="448152"/>
                    <a:pt x="151643" y="456955"/>
                    <a:pt x="140784" y="456955"/>
                  </a:cubicBezTo>
                  <a:close/>
                  <a:moveTo>
                    <a:pt x="39304" y="417661"/>
                  </a:moveTo>
                  <a:lnTo>
                    <a:pt x="121131" y="417661"/>
                  </a:lnTo>
                  <a:lnTo>
                    <a:pt x="121131" y="39304"/>
                  </a:lnTo>
                  <a:lnTo>
                    <a:pt x="39304" y="39304"/>
                  </a:lnTo>
                  <a:lnTo>
                    <a:pt x="39304" y="4176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7293708" y="1250374"/>
              <a:ext cx="69038" cy="301553"/>
            </a:xfrm>
            <a:custGeom>
              <a:rect b="b" l="l" r="r" t="t"/>
              <a:pathLst>
                <a:path extrusionOk="0" h="529041" w="121120">
                  <a:moveTo>
                    <a:pt x="0" y="0"/>
                  </a:moveTo>
                  <a:lnTo>
                    <a:pt x="121120" y="0"/>
                  </a:lnTo>
                  <a:lnTo>
                    <a:pt x="121120" y="529041"/>
                  </a:lnTo>
                  <a:lnTo>
                    <a:pt x="0" y="5290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7282538" y="1239204"/>
              <a:ext cx="91448" cy="323957"/>
            </a:xfrm>
            <a:custGeom>
              <a:rect b="b" l="l" r="r" t="t"/>
              <a:pathLst>
                <a:path extrusionOk="0" h="568345" w="160435">
                  <a:moveTo>
                    <a:pt x="140784" y="568345"/>
                  </a:moveTo>
                  <a:lnTo>
                    <a:pt x="19652" y="568345"/>
                  </a:lnTo>
                  <a:cubicBezTo>
                    <a:pt x="8803" y="568345"/>
                    <a:pt x="0" y="559553"/>
                    <a:pt x="0" y="54869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40784" y="0"/>
                  </a:lnTo>
                  <a:cubicBezTo>
                    <a:pt x="151632" y="0"/>
                    <a:pt x="160436" y="8792"/>
                    <a:pt x="160436" y="19652"/>
                  </a:cubicBezTo>
                  <a:lnTo>
                    <a:pt x="160436" y="548693"/>
                  </a:lnTo>
                  <a:cubicBezTo>
                    <a:pt x="160436" y="559542"/>
                    <a:pt x="151643" y="568345"/>
                    <a:pt x="140784" y="568345"/>
                  </a:cubicBezTo>
                  <a:close/>
                  <a:moveTo>
                    <a:pt x="39304" y="529052"/>
                  </a:moveTo>
                  <a:lnTo>
                    <a:pt x="121132" y="529052"/>
                  </a:lnTo>
                  <a:lnTo>
                    <a:pt x="121132" y="39304"/>
                  </a:lnTo>
                  <a:lnTo>
                    <a:pt x="39304" y="39304"/>
                  </a:lnTo>
                  <a:lnTo>
                    <a:pt x="39304" y="529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6900069" y="2427377"/>
              <a:ext cx="557346" cy="417343"/>
            </a:xfrm>
            <a:custGeom>
              <a:rect b="b" l="l" r="r" t="t"/>
              <a:pathLst>
                <a:path extrusionOk="0" h="732180" w="977800">
                  <a:moveTo>
                    <a:pt x="0" y="0"/>
                  </a:moveTo>
                  <a:lnTo>
                    <a:pt x="0" y="732181"/>
                  </a:lnTo>
                  <a:lnTo>
                    <a:pt x="977801" y="7321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6888912" y="2416214"/>
              <a:ext cx="579749" cy="439746"/>
            </a:xfrm>
            <a:custGeom>
              <a:rect b="b" l="l" r="r" t="t"/>
              <a:pathLst>
                <a:path extrusionOk="0" h="771484" w="1017104">
                  <a:moveTo>
                    <a:pt x="997452" y="771485"/>
                  </a:moveTo>
                  <a:lnTo>
                    <a:pt x="19652" y="771485"/>
                  </a:lnTo>
                  <a:cubicBezTo>
                    <a:pt x="8803" y="771485"/>
                    <a:pt x="0" y="762693"/>
                    <a:pt x="0" y="75183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732181"/>
                  </a:lnTo>
                  <a:lnTo>
                    <a:pt x="997452" y="732181"/>
                  </a:lnTo>
                  <a:cubicBezTo>
                    <a:pt x="1008302" y="732181"/>
                    <a:pt x="1017105" y="740973"/>
                    <a:pt x="1017105" y="751833"/>
                  </a:cubicBezTo>
                  <a:cubicBezTo>
                    <a:pt x="1017105" y="762693"/>
                    <a:pt x="1008313" y="771485"/>
                    <a:pt x="997452" y="771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955407" y="2482133"/>
              <a:ext cx="481346" cy="301553"/>
            </a:xfrm>
            <a:custGeom>
              <a:rect b="b" l="l" r="r" t="t"/>
              <a:pathLst>
                <a:path extrusionOk="0" h="529041" w="844466">
                  <a:moveTo>
                    <a:pt x="0" y="251300"/>
                  </a:moveTo>
                  <a:cubicBezTo>
                    <a:pt x="0" y="251300"/>
                    <a:pt x="49216" y="177530"/>
                    <a:pt x="215683" y="253975"/>
                  </a:cubicBezTo>
                  <a:cubicBezTo>
                    <a:pt x="382151" y="330410"/>
                    <a:pt x="476351" y="340087"/>
                    <a:pt x="543003" y="264515"/>
                  </a:cubicBezTo>
                  <a:cubicBezTo>
                    <a:pt x="609654" y="188944"/>
                    <a:pt x="711165" y="54971"/>
                    <a:pt x="777815" y="27485"/>
                  </a:cubicBezTo>
                  <a:lnTo>
                    <a:pt x="844466" y="0"/>
                  </a:lnTo>
                  <a:lnTo>
                    <a:pt x="844466" y="529041"/>
                  </a:lnTo>
                  <a:lnTo>
                    <a:pt x="0" y="529041"/>
                  </a:lnTo>
                  <a:lnTo>
                    <a:pt x="0" y="2513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6944244" y="2470972"/>
              <a:ext cx="503743" cy="323948"/>
            </a:xfrm>
            <a:custGeom>
              <a:rect b="b" l="l" r="r" t="t"/>
              <a:pathLst>
                <a:path extrusionOk="0" h="568330" w="883760">
                  <a:moveTo>
                    <a:pt x="864118" y="568319"/>
                  </a:moveTo>
                  <a:lnTo>
                    <a:pt x="19652" y="568319"/>
                  </a:lnTo>
                  <a:cubicBezTo>
                    <a:pt x="8803" y="568319"/>
                    <a:pt x="0" y="559527"/>
                    <a:pt x="0" y="548667"/>
                  </a:cubicBezTo>
                  <a:lnTo>
                    <a:pt x="0" y="270937"/>
                  </a:lnTo>
                  <a:cubicBezTo>
                    <a:pt x="0" y="267058"/>
                    <a:pt x="1151" y="263264"/>
                    <a:pt x="3304" y="260034"/>
                  </a:cubicBezTo>
                  <a:cubicBezTo>
                    <a:pt x="5702" y="256443"/>
                    <a:pt x="63891" y="173262"/>
                    <a:pt x="243531" y="255761"/>
                  </a:cubicBezTo>
                  <a:cubicBezTo>
                    <a:pt x="408528" y="331524"/>
                    <a:pt x="491005" y="335691"/>
                    <a:pt x="547926" y="271161"/>
                  </a:cubicBezTo>
                  <a:cubicBezTo>
                    <a:pt x="561652" y="255601"/>
                    <a:pt x="576860" y="237547"/>
                    <a:pt x="592943" y="218460"/>
                  </a:cubicBezTo>
                  <a:cubicBezTo>
                    <a:pt x="658443" y="140715"/>
                    <a:pt x="732703" y="52600"/>
                    <a:pt x="789976" y="28962"/>
                  </a:cubicBezTo>
                  <a:lnTo>
                    <a:pt x="856627" y="1476"/>
                  </a:lnTo>
                  <a:cubicBezTo>
                    <a:pt x="862691" y="-1007"/>
                    <a:pt x="869597" y="-335"/>
                    <a:pt x="875042" y="3320"/>
                  </a:cubicBezTo>
                  <a:cubicBezTo>
                    <a:pt x="880489" y="6965"/>
                    <a:pt x="883760" y="13093"/>
                    <a:pt x="883760" y="19647"/>
                  </a:cubicBezTo>
                  <a:lnTo>
                    <a:pt x="883760" y="548678"/>
                  </a:lnTo>
                  <a:cubicBezTo>
                    <a:pt x="883760" y="559527"/>
                    <a:pt x="874968" y="568330"/>
                    <a:pt x="864108" y="568330"/>
                  </a:cubicBezTo>
                  <a:close/>
                  <a:moveTo>
                    <a:pt x="39304" y="529026"/>
                  </a:moveTo>
                  <a:lnTo>
                    <a:pt x="844477" y="529026"/>
                  </a:lnTo>
                  <a:lnTo>
                    <a:pt x="844477" y="48998"/>
                  </a:lnTo>
                  <a:lnTo>
                    <a:pt x="804970" y="65293"/>
                  </a:lnTo>
                  <a:cubicBezTo>
                    <a:pt x="756576" y="85254"/>
                    <a:pt x="682507" y="173145"/>
                    <a:pt x="622996" y="243782"/>
                  </a:cubicBezTo>
                  <a:cubicBezTo>
                    <a:pt x="606712" y="263104"/>
                    <a:pt x="591312" y="281402"/>
                    <a:pt x="577404" y="297154"/>
                  </a:cubicBezTo>
                  <a:cubicBezTo>
                    <a:pt x="496526" y="388828"/>
                    <a:pt x="378911" y="361151"/>
                    <a:pt x="227150" y="291463"/>
                  </a:cubicBezTo>
                  <a:cubicBezTo>
                    <a:pt x="103163" y="234542"/>
                    <a:pt x="52296" y="266844"/>
                    <a:pt x="39315" y="278535"/>
                  </a:cubicBezTo>
                  <a:lnTo>
                    <a:pt x="39315" y="5290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6995296" y="1735474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995296" y="1880032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6995296" y="2024583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6995296" y="2169141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846365" y="1699780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835196" y="1688612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8"/>
                  </a:moveTo>
                  <a:lnTo>
                    <a:pt x="165007" y="165008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846365" y="184414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6835196" y="1832982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8"/>
                  </a:moveTo>
                  <a:lnTo>
                    <a:pt x="165007" y="165008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6846365" y="198851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6835196" y="1977346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7"/>
                  </a:moveTo>
                  <a:lnTo>
                    <a:pt x="165007" y="165007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846365" y="213288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835196" y="2121722"/>
              <a:ext cx="116452" cy="116445"/>
            </a:xfrm>
            <a:custGeom>
              <a:rect b="b" l="l" r="r" t="t"/>
              <a:pathLst>
                <a:path extrusionOk="0" h="204290" w="204301">
                  <a:moveTo>
                    <a:pt x="184649" y="204291"/>
                  </a:moveTo>
                  <a:lnTo>
                    <a:pt x="19652" y="204291"/>
                  </a:lnTo>
                  <a:cubicBezTo>
                    <a:pt x="8803" y="204291"/>
                    <a:pt x="0" y="195498"/>
                    <a:pt x="0" y="18463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38"/>
                  </a:lnTo>
                  <a:cubicBezTo>
                    <a:pt x="204301" y="195488"/>
                    <a:pt x="195509" y="204291"/>
                    <a:pt x="184649" y="204291"/>
                  </a:cubicBezTo>
                  <a:close/>
                  <a:moveTo>
                    <a:pt x="39304" y="164997"/>
                  </a:moveTo>
                  <a:lnTo>
                    <a:pt x="165007" y="164997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4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850619" y="1689663"/>
              <a:ext cx="99248" cy="88212"/>
            </a:xfrm>
            <a:custGeom>
              <a:rect b="b" l="l" r="r" t="t"/>
              <a:pathLst>
                <a:path extrusionOk="0" h="154758" w="174120">
                  <a:moveTo>
                    <a:pt x="64588" y="154759"/>
                  </a:moveTo>
                  <a:cubicBezTo>
                    <a:pt x="59249" y="154759"/>
                    <a:pt x="54102" y="152574"/>
                    <a:pt x="50393" y="148684"/>
                  </a:cubicBezTo>
                  <a:lnTo>
                    <a:pt x="5451" y="101685"/>
                  </a:lnTo>
                  <a:cubicBezTo>
                    <a:pt x="-2052" y="93841"/>
                    <a:pt x="-1775" y="81404"/>
                    <a:pt x="6069" y="73912"/>
                  </a:cubicBezTo>
                  <a:cubicBezTo>
                    <a:pt x="13902" y="66420"/>
                    <a:pt x="26361" y="66686"/>
                    <a:pt x="33853" y="74530"/>
                  </a:cubicBezTo>
                  <a:lnTo>
                    <a:pt x="63075" y="105085"/>
                  </a:lnTo>
                  <a:lnTo>
                    <a:pt x="138966" y="7581"/>
                  </a:lnTo>
                  <a:cubicBezTo>
                    <a:pt x="145627" y="-977"/>
                    <a:pt x="158011" y="-2522"/>
                    <a:pt x="166537" y="4138"/>
                  </a:cubicBezTo>
                  <a:cubicBezTo>
                    <a:pt x="175105" y="10799"/>
                    <a:pt x="176640" y="23151"/>
                    <a:pt x="169979" y="31709"/>
                  </a:cubicBezTo>
                  <a:lnTo>
                    <a:pt x="80106" y="147171"/>
                  </a:lnTo>
                  <a:cubicBezTo>
                    <a:pt x="76610" y="151679"/>
                    <a:pt x="71313" y="154439"/>
                    <a:pt x="65601" y="154727"/>
                  </a:cubicBezTo>
                  <a:cubicBezTo>
                    <a:pt x="65260" y="154737"/>
                    <a:pt x="64940" y="154748"/>
                    <a:pt x="64599" y="1547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850619" y="2127950"/>
              <a:ext cx="99248" cy="88218"/>
            </a:xfrm>
            <a:custGeom>
              <a:rect b="b" l="l" r="r" t="t"/>
              <a:pathLst>
                <a:path extrusionOk="0" h="154768" w="174120">
                  <a:moveTo>
                    <a:pt x="64588" y="154768"/>
                  </a:moveTo>
                  <a:cubicBezTo>
                    <a:pt x="59228" y="154768"/>
                    <a:pt x="54102" y="152583"/>
                    <a:pt x="50393" y="148693"/>
                  </a:cubicBezTo>
                  <a:lnTo>
                    <a:pt x="5451" y="101684"/>
                  </a:lnTo>
                  <a:cubicBezTo>
                    <a:pt x="-2052" y="93840"/>
                    <a:pt x="-1775" y="81403"/>
                    <a:pt x="6069" y="73911"/>
                  </a:cubicBezTo>
                  <a:cubicBezTo>
                    <a:pt x="13902" y="66419"/>
                    <a:pt x="26361" y="66685"/>
                    <a:pt x="33853" y="74529"/>
                  </a:cubicBezTo>
                  <a:lnTo>
                    <a:pt x="63075" y="105094"/>
                  </a:lnTo>
                  <a:lnTo>
                    <a:pt x="138966" y="7579"/>
                  </a:lnTo>
                  <a:cubicBezTo>
                    <a:pt x="145627" y="-989"/>
                    <a:pt x="158011" y="-2513"/>
                    <a:pt x="166537" y="4137"/>
                  </a:cubicBezTo>
                  <a:cubicBezTo>
                    <a:pt x="175105" y="10798"/>
                    <a:pt x="176640" y="23150"/>
                    <a:pt x="169979" y="31708"/>
                  </a:cubicBezTo>
                  <a:lnTo>
                    <a:pt x="80106" y="147180"/>
                  </a:lnTo>
                  <a:cubicBezTo>
                    <a:pt x="76610" y="151688"/>
                    <a:pt x="71313" y="154448"/>
                    <a:pt x="65601" y="154736"/>
                  </a:cubicBezTo>
                  <a:cubicBezTo>
                    <a:pt x="65260" y="154747"/>
                    <a:pt x="64940" y="154758"/>
                    <a:pt x="64599" y="154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6211306" y="2555995"/>
              <a:ext cx="497808" cy="48992"/>
            </a:xfrm>
            <a:custGeom>
              <a:rect b="b" l="l" r="r" t="t"/>
              <a:pathLst>
                <a:path extrusionOk="0" h="85951" w="873347">
                  <a:moveTo>
                    <a:pt x="853707" y="85952"/>
                  </a:moveTo>
                  <a:cubicBezTo>
                    <a:pt x="842857" y="85952"/>
                    <a:pt x="834054" y="77159"/>
                    <a:pt x="834054" y="66299"/>
                  </a:cubicBezTo>
                  <a:lnTo>
                    <a:pt x="834054" y="39294"/>
                  </a:lnTo>
                  <a:lnTo>
                    <a:pt x="39304" y="39294"/>
                  </a:lnTo>
                  <a:lnTo>
                    <a:pt x="39304" y="66299"/>
                  </a:lnTo>
                  <a:cubicBezTo>
                    <a:pt x="39304" y="77149"/>
                    <a:pt x="30512" y="85952"/>
                    <a:pt x="19652" y="85952"/>
                  </a:cubicBezTo>
                  <a:cubicBezTo>
                    <a:pt x="8792" y="85952"/>
                    <a:pt x="0" y="77159"/>
                    <a:pt x="0" y="6629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853696" y="0"/>
                  </a:lnTo>
                  <a:cubicBezTo>
                    <a:pt x="864545" y="0"/>
                    <a:pt x="873348" y="8792"/>
                    <a:pt x="873348" y="19652"/>
                  </a:cubicBezTo>
                  <a:lnTo>
                    <a:pt x="873348" y="66299"/>
                  </a:lnTo>
                  <a:cubicBezTo>
                    <a:pt x="873348" y="77149"/>
                    <a:pt x="864556" y="85952"/>
                    <a:pt x="853696" y="85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346779" y="2422824"/>
              <a:ext cx="213173" cy="84146"/>
            </a:xfrm>
            <a:custGeom>
              <a:rect b="b" l="l" r="r" t="t"/>
              <a:pathLst>
                <a:path extrusionOk="0" h="147625" w="373987">
                  <a:moveTo>
                    <a:pt x="373199" y="0"/>
                  </a:moveTo>
                  <a:cubicBezTo>
                    <a:pt x="373634" y="0"/>
                    <a:pt x="373987" y="353"/>
                    <a:pt x="373987" y="789"/>
                  </a:cubicBezTo>
                  <a:lnTo>
                    <a:pt x="373987" y="146837"/>
                  </a:lnTo>
                  <a:cubicBezTo>
                    <a:pt x="373987" y="147272"/>
                    <a:pt x="373634" y="147626"/>
                    <a:pt x="373199" y="147626"/>
                  </a:cubicBezTo>
                  <a:lnTo>
                    <a:pt x="789" y="147626"/>
                  </a:lnTo>
                  <a:cubicBezTo>
                    <a:pt x="353" y="147626"/>
                    <a:pt x="0" y="147272"/>
                    <a:pt x="0" y="146837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6335621" y="2411655"/>
              <a:ext cx="235570" cy="106550"/>
            </a:xfrm>
            <a:custGeom>
              <a:rect b="b" l="l" r="r" t="t"/>
              <a:pathLst>
                <a:path extrusionOk="0" h="186929" w="413281">
                  <a:moveTo>
                    <a:pt x="382013" y="186930"/>
                  </a:moveTo>
                  <a:lnTo>
                    <a:pt x="31279" y="186930"/>
                  </a:lnTo>
                  <a:cubicBezTo>
                    <a:pt x="14025" y="186930"/>
                    <a:pt x="0" y="172905"/>
                    <a:pt x="0" y="155651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382013" y="0"/>
                  </a:lnTo>
                  <a:cubicBezTo>
                    <a:pt x="399246" y="0"/>
                    <a:pt x="413281" y="14025"/>
                    <a:pt x="413281" y="31279"/>
                  </a:cubicBezTo>
                  <a:lnTo>
                    <a:pt x="413281" y="155651"/>
                  </a:lnTo>
                  <a:cubicBezTo>
                    <a:pt x="413281" y="172894"/>
                    <a:pt x="399256" y="186930"/>
                    <a:pt x="382013" y="186930"/>
                  </a:cubicBezTo>
                  <a:close/>
                  <a:moveTo>
                    <a:pt x="39294" y="147636"/>
                  </a:moveTo>
                  <a:lnTo>
                    <a:pt x="373988" y="147636"/>
                  </a:lnTo>
                  <a:lnTo>
                    <a:pt x="373988" y="39315"/>
                  </a:lnTo>
                  <a:lnTo>
                    <a:pt x="39294" y="39315"/>
                  </a:lnTo>
                  <a:lnTo>
                    <a:pt x="39294" y="1476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6154666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5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5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6143503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28" y="152784"/>
                  </a:moveTo>
                  <a:lnTo>
                    <a:pt x="31279" y="152784"/>
                  </a:lnTo>
                  <a:cubicBezTo>
                    <a:pt x="14025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28" y="0"/>
                  </a:lnTo>
                  <a:cubicBezTo>
                    <a:pt x="312761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28" y="152784"/>
                  </a:cubicBezTo>
                  <a:close/>
                  <a:moveTo>
                    <a:pt x="39293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3" y="39304"/>
                  </a:lnTo>
                  <a:lnTo>
                    <a:pt x="39293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6384627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8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6373470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18" y="152784"/>
                  </a:moveTo>
                  <a:lnTo>
                    <a:pt x="31269" y="152784"/>
                  </a:lnTo>
                  <a:cubicBezTo>
                    <a:pt x="14036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69" y="0"/>
                  </a:cubicBezTo>
                  <a:lnTo>
                    <a:pt x="295518" y="0"/>
                  </a:lnTo>
                  <a:cubicBezTo>
                    <a:pt x="312772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18" y="152784"/>
                  </a:cubicBezTo>
                  <a:close/>
                  <a:moveTo>
                    <a:pt x="39294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4" y="39304"/>
                  </a:lnTo>
                  <a:lnTo>
                    <a:pt x="39294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6614588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603431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28" y="152784"/>
                  </a:moveTo>
                  <a:lnTo>
                    <a:pt x="31279" y="152784"/>
                  </a:lnTo>
                  <a:cubicBezTo>
                    <a:pt x="14025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28" y="0"/>
                  </a:lnTo>
                  <a:cubicBezTo>
                    <a:pt x="312761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28" y="152784"/>
                  </a:cubicBezTo>
                  <a:close/>
                  <a:moveTo>
                    <a:pt x="39293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3" y="39304"/>
                  </a:lnTo>
                  <a:lnTo>
                    <a:pt x="39293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6272710" y="2748238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5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5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6261553" y="2737081"/>
              <a:ext cx="186267" cy="87080"/>
            </a:xfrm>
            <a:custGeom>
              <a:rect b="b" l="l" r="r" t="t"/>
              <a:pathLst>
                <a:path extrusionOk="0" h="152772" w="326785">
                  <a:moveTo>
                    <a:pt x="295518" y="152773"/>
                  </a:moveTo>
                  <a:lnTo>
                    <a:pt x="31268" y="152773"/>
                  </a:lnTo>
                  <a:cubicBezTo>
                    <a:pt x="14036" y="152773"/>
                    <a:pt x="0" y="138748"/>
                    <a:pt x="0" y="121504"/>
                  </a:cubicBezTo>
                  <a:lnTo>
                    <a:pt x="0" y="31268"/>
                  </a:lnTo>
                  <a:cubicBezTo>
                    <a:pt x="0" y="14036"/>
                    <a:pt x="14025" y="0"/>
                    <a:pt x="31268" y="0"/>
                  </a:cubicBezTo>
                  <a:lnTo>
                    <a:pt x="295518" y="0"/>
                  </a:lnTo>
                  <a:cubicBezTo>
                    <a:pt x="312750" y="0"/>
                    <a:pt x="326786" y="14025"/>
                    <a:pt x="326786" y="31268"/>
                  </a:cubicBezTo>
                  <a:lnTo>
                    <a:pt x="326786" y="121504"/>
                  </a:lnTo>
                  <a:cubicBezTo>
                    <a:pt x="326786" y="138737"/>
                    <a:pt x="312761" y="152773"/>
                    <a:pt x="295518" y="152773"/>
                  </a:cubicBezTo>
                  <a:close/>
                  <a:moveTo>
                    <a:pt x="39293" y="113479"/>
                  </a:moveTo>
                  <a:lnTo>
                    <a:pt x="287492" y="113479"/>
                  </a:lnTo>
                  <a:lnTo>
                    <a:pt x="287492" y="39304"/>
                  </a:lnTo>
                  <a:lnTo>
                    <a:pt x="39293" y="39304"/>
                  </a:lnTo>
                  <a:lnTo>
                    <a:pt x="39293" y="1134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6502677" y="2748238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8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491514" y="2737081"/>
              <a:ext cx="186274" cy="87080"/>
            </a:xfrm>
            <a:custGeom>
              <a:rect b="b" l="l" r="r" t="t"/>
              <a:pathLst>
                <a:path extrusionOk="0" h="152772" w="326796">
                  <a:moveTo>
                    <a:pt x="295518" y="152773"/>
                  </a:moveTo>
                  <a:lnTo>
                    <a:pt x="31279" y="152773"/>
                  </a:lnTo>
                  <a:cubicBezTo>
                    <a:pt x="14025" y="152773"/>
                    <a:pt x="0" y="138748"/>
                    <a:pt x="0" y="121504"/>
                  </a:cubicBezTo>
                  <a:lnTo>
                    <a:pt x="0" y="31268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18" y="0"/>
                  </a:lnTo>
                  <a:cubicBezTo>
                    <a:pt x="312772" y="0"/>
                    <a:pt x="326797" y="14025"/>
                    <a:pt x="326797" y="31268"/>
                  </a:cubicBezTo>
                  <a:lnTo>
                    <a:pt x="326797" y="121504"/>
                  </a:lnTo>
                  <a:cubicBezTo>
                    <a:pt x="326797" y="138737"/>
                    <a:pt x="312772" y="152773"/>
                    <a:pt x="295518" y="152773"/>
                  </a:cubicBezTo>
                  <a:close/>
                  <a:moveTo>
                    <a:pt x="39294" y="113479"/>
                  </a:moveTo>
                  <a:lnTo>
                    <a:pt x="287503" y="113479"/>
                  </a:lnTo>
                  <a:lnTo>
                    <a:pt x="287503" y="39304"/>
                  </a:lnTo>
                  <a:lnTo>
                    <a:pt x="39294" y="39304"/>
                  </a:lnTo>
                  <a:lnTo>
                    <a:pt x="39294" y="1134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6350381" y="2698706"/>
              <a:ext cx="238656" cy="48998"/>
            </a:xfrm>
            <a:custGeom>
              <a:rect b="b" l="l" r="r" t="t"/>
              <a:pathLst>
                <a:path extrusionOk="0" h="85962" w="418694">
                  <a:moveTo>
                    <a:pt x="399053" y="85962"/>
                  </a:moveTo>
                  <a:cubicBezTo>
                    <a:pt x="388204" y="85962"/>
                    <a:pt x="379401" y="77170"/>
                    <a:pt x="379401" y="66310"/>
                  </a:cubicBezTo>
                  <a:lnTo>
                    <a:pt x="379401" y="39304"/>
                  </a:lnTo>
                  <a:lnTo>
                    <a:pt x="39304" y="39304"/>
                  </a:lnTo>
                  <a:lnTo>
                    <a:pt x="39304" y="66310"/>
                  </a:lnTo>
                  <a:cubicBezTo>
                    <a:pt x="39304" y="77159"/>
                    <a:pt x="30512" y="85962"/>
                    <a:pt x="19652" y="85962"/>
                  </a:cubicBezTo>
                  <a:cubicBezTo>
                    <a:pt x="8792" y="85962"/>
                    <a:pt x="0" y="77170"/>
                    <a:pt x="0" y="66310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399043" y="0"/>
                  </a:lnTo>
                  <a:cubicBezTo>
                    <a:pt x="409892" y="0"/>
                    <a:pt x="418695" y="8792"/>
                    <a:pt x="418695" y="19652"/>
                  </a:cubicBezTo>
                  <a:lnTo>
                    <a:pt x="418695" y="66310"/>
                  </a:lnTo>
                  <a:cubicBezTo>
                    <a:pt x="418695" y="77159"/>
                    <a:pt x="409903" y="85962"/>
                    <a:pt x="399043" y="85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6450565" y="2659145"/>
              <a:ext cx="22403" cy="62101"/>
            </a:xfrm>
            <a:custGeom>
              <a:rect b="b" l="l" r="r" t="t"/>
              <a:pathLst>
                <a:path extrusionOk="0" h="108949" w="39304">
                  <a:moveTo>
                    <a:pt x="19652" y="108950"/>
                  </a:moveTo>
                  <a:cubicBezTo>
                    <a:pt x="8803" y="108950"/>
                    <a:pt x="0" y="100158"/>
                    <a:pt x="0" y="8929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89298"/>
                  </a:lnTo>
                  <a:cubicBezTo>
                    <a:pt x="39304" y="100147"/>
                    <a:pt x="30512" y="108950"/>
                    <a:pt x="19652" y="108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6450565" y="2495512"/>
              <a:ext cx="22403" cy="113560"/>
            </a:xfrm>
            <a:custGeom>
              <a:rect b="b" l="l" r="r" t="t"/>
              <a:pathLst>
                <a:path extrusionOk="0" h="199228" w="39304">
                  <a:moveTo>
                    <a:pt x="19652" y="199228"/>
                  </a:moveTo>
                  <a:cubicBezTo>
                    <a:pt x="8803" y="199228"/>
                    <a:pt x="0" y="190436"/>
                    <a:pt x="0" y="179576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179576"/>
                  </a:lnTo>
                  <a:cubicBezTo>
                    <a:pt x="39304" y="190425"/>
                    <a:pt x="30512" y="199228"/>
                    <a:pt x="19652" y="199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38"/>
          <p:cNvSpPr txBox="1"/>
          <p:nvPr/>
        </p:nvSpPr>
        <p:spPr>
          <a:xfrm>
            <a:off x="423175" y="269475"/>
            <a:ext cx="4320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Intended users</a:t>
            </a:r>
            <a:endParaRPr b="1" sz="4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/>
          <p:nvPr>
            <p:ph type="title"/>
          </p:nvPr>
        </p:nvSpPr>
        <p:spPr>
          <a:xfrm>
            <a:off x="1036050" y="976462"/>
            <a:ext cx="43203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lbert Sans"/>
                <a:ea typeface="Albert Sans"/>
                <a:cs typeface="Albert Sans"/>
                <a:sym typeface="Albert Sans"/>
              </a:rPr>
              <a:t>Director of the department</a:t>
            </a:r>
            <a:endParaRPr sz="2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7" name="Google Shape;457;p39"/>
          <p:cNvSpPr txBox="1"/>
          <p:nvPr>
            <p:ph idx="1" type="subTitle"/>
          </p:nvPr>
        </p:nvSpPr>
        <p:spPr>
          <a:xfrm>
            <a:off x="1036050" y="1444362"/>
            <a:ext cx="43203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Leads departmental operations, policy implementation, and inter-departmental collaboration.</a:t>
            </a:r>
            <a:endParaRPr sz="1400"/>
          </a:p>
        </p:txBody>
      </p:sp>
      <p:sp>
        <p:nvSpPr>
          <p:cNvPr id="458" name="Google Shape;458;p39"/>
          <p:cNvSpPr txBox="1"/>
          <p:nvPr>
            <p:ph idx="2" type="title"/>
          </p:nvPr>
        </p:nvSpPr>
        <p:spPr>
          <a:xfrm>
            <a:off x="740850" y="1975825"/>
            <a:ext cx="4910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bert Sans"/>
                <a:ea typeface="Albert Sans"/>
                <a:cs typeface="Albert Sans"/>
                <a:sym typeface="Albert Sans"/>
              </a:rPr>
              <a:t>Disability Advisors/ Accessibility Coordinator</a:t>
            </a:r>
            <a:endParaRPr sz="17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9" name="Google Shape;459;p39"/>
          <p:cNvSpPr txBox="1"/>
          <p:nvPr>
            <p:ph idx="3" type="subTitle"/>
          </p:nvPr>
        </p:nvSpPr>
        <p:spPr>
          <a:xfrm>
            <a:off x="1036056" y="2542300"/>
            <a:ext cx="43203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Collaborate with students &amp; professors to develop personalized support plans.</a:t>
            </a:r>
            <a:endParaRPr b="1" sz="1300"/>
          </a:p>
        </p:txBody>
      </p:sp>
      <p:sp>
        <p:nvSpPr>
          <p:cNvPr id="460" name="Google Shape;460;p39"/>
          <p:cNvSpPr txBox="1"/>
          <p:nvPr>
            <p:ph idx="4" type="title"/>
          </p:nvPr>
        </p:nvSpPr>
        <p:spPr>
          <a:xfrm>
            <a:off x="1036050" y="2950525"/>
            <a:ext cx="4320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lbert Sans"/>
                <a:ea typeface="Albert Sans"/>
                <a:cs typeface="Albert Sans"/>
                <a:sym typeface="Albert Sans"/>
              </a:rPr>
              <a:t>Administrative Staff/officers</a:t>
            </a:r>
            <a:endParaRPr sz="2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1" name="Google Shape;461;p39"/>
          <p:cNvSpPr txBox="1"/>
          <p:nvPr>
            <p:ph idx="5" type="subTitle"/>
          </p:nvPr>
        </p:nvSpPr>
        <p:spPr>
          <a:xfrm>
            <a:off x="431250" y="3269813"/>
            <a:ext cx="552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/>
              <a:t>Manages appointments, documentation, and departmental communication.</a:t>
            </a:r>
            <a:endParaRPr sz="1200"/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grpSp>
        <p:nvGrpSpPr>
          <p:cNvPr id="462" name="Google Shape;462;p39"/>
          <p:cNvGrpSpPr/>
          <p:nvPr/>
        </p:nvGrpSpPr>
        <p:grpSpPr>
          <a:xfrm>
            <a:off x="6099617" y="844075"/>
            <a:ext cx="1855977" cy="3455339"/>
            <a:chOff x="5907226" y="844075"/>
            <a:chExt cx="1855977" cy="3455339"/>
          </a:xfrm>
        </p:grpSpPr>
        <p:sp>
          <p:nvSpPr>
            <p:cNvPr id="463" name="Google Shape;463;p39"/>
            <p:cNvSpPr/>
            <p:nvPr/>
          </p:nvSpPr>
          <p:spPr>
            <a:xfrm>
              <a:off x="5918405" y="4114960"/>
              <a:ext cx="1797620" cy="173213"/>
            </a:xfrm>
            <a:custGeom>
              <a:rect b="b" l="l" r="r" t="t"/>
              <a:pathLst>
                <a:path extrusionOk="0" h="303883" w="3153720">
                  <a:moveTo>
                    <a:pt x="3153721" y="151942"/>
                  </a:moveTo>
                  <a:cubicBezTo>
                    <a:pt x="3153721" y="235857"/>
                    <a:pt x="2447736" y="303884"/>
                    <a:pt x="1576860" y="303884"/>
                  </a:cubicBezTo>
                  <a:cubicBezTo>
                    <a:pt x="705984" y="303884"/>
                    <a:pt x="0" y="235857"/>
                    <a:pt x="0" y="151942"/>
                  </a:cubicBezTo>
                  <a:cubicBezTo>
                    <a:pt x="0" y="68027"/>
                    <a:pt x="705984" y="0"/>
                    <a:pt x="1576860" y="0"/>
                  </a:cubicBezTo>
                  <a:cubicBezTo>
                    <a:pt x="2447736" y="0"/>
                    <a:pt x="3153721" y="68027"/>
                    <a:pt x="3153721" y="1519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907226" y="4103785"/>
              <a:ext cx="1820012" cy="195629"/>
            </a:xfrm>
            <a:custGeom>
              <a:rect b="b" l="l" r="r" t="t"/>
              <a:pathLst>
                <a:path extrusionOk="0" h="343209" w="3193003">
                  <a:moveTo>
                    <a:pt x="1596491" y="343209"/>
                  </a:moveTo>
                  <a:cubicBezTo>
                    <a:pt x="1174684" y="343209"/>
                    <a:pt x="778039" y="327372"/>
                    <a:pt x="479612" y="298608"/>
                  </a:cubicBezTo>
                  <a:cubicBezTo>
                    <a:pt x="0" y="252398"/>
                    <a:pt x="0" y="195786"/>
                    <a:pt x="0" y="171605"/>
                  </a:cubicBezTo>
                  <a:cubicBezTo>
                    <a:pt x="0" y="147423"/>
                    <a:pt x="0" y="90822"/>
                    <a:pt x="479612" y="44601"/>
                  </a:cubicBezTo>
                  <a:cubicBezTo>
                    <a:pt x="778050" y="15848"/>
                    <a:pt x="1174695" y="0"/>
                    <a:pt x="1596491" y="0"/>
                  </a:cubicBezTo>
                  <a:cubicBezTo>
                    <a:pt x="2018288" y="0"/>
                    <a:pt x="2414954" y="15837"/>
                    <a:pt x="2713392" y="44601"/>
                  </a:cubicBezTo>
                  <a:cubicBezTo>
                    <a:pt x="3193004" y="90811"/>
                    <a:pt x="3193004" y="147423"/>
                    <a:pt x="3193004" y="171605"/>
                  </a:cubicBezTo>
                  <a:cubicBezTo>
                    <a:pt x="3193004" y="195786"/>
                    <a:pt x="3193004" y="252387"/>
                    <a:pt x="2713392" y="298608"/>
                  </a:cubicBezTo>
                  <a:cubicBezTo>
                    <a:pt x="2414954" y="327362"/>
                    <a:pt x="2018298" y="343209"/>
                    <a:pt x="1596491" y="343209"/>
                  </a:cubicBezTo>
                  <a:close/>
                  <a:moveTo>
                    <a:pt x="39795" y="171615"/>
                  </a:moveTo>
                  <a:cubicBezTo>
                    <a:pt x="73493" y="226192"/>
                    <a:pt x="640997" y="303915"/>
                    <a:pt x="1596491" y="303915"/>
                  </a:cubicBezTo>
                  <a:cubicBezTo>
                    <a:pt x="2551986" y="303915"/>
                    <a:pt x="3119511" y="226192"/>
                    <a:pt x="3153199" y="171615"/>
                  </a:cubicBezTo>
                  <a:cubicBezTo>
                    <a:pt x="3119500" y="117039"/>
                    <a:pt x="2551997" y="39315"/>
                    <a:pt x="1596491" y="39315"/>
                  </a:cubicBezTo>
                  <a:cubicBezTo>
                    <a:pt x="640986" y="39315"/>
                    <a:pt x="73493" y="117039"/>
                    <a:pt x="39795" y="171615"/>
                  </a:cubicBezTo>
                  <a:close/>
                  <a:moveTo>
                    <a:pt x="3153934" y="172979"/>
                  </a:moveTo>
                  <a:lnTo>
                    <a:pt x="3154083" y="172979"/>
                  </a:lnTo>
                  <a:lnTo>
                    <a:pt x="3153934" y="1729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804400" y="2946045"/>
              <a:ext cx="83624" cy="1250759"/>
            </a:xfrm>
            <a:custGeom>
              <a:rect b="b" l="l" r="r" t="t"/>
              <a:pathLst>
                <a:path extrusionOk="0" h="2194314" w="146708">
                  <a:moveTo>
                    <a:pt x="115248" y="2194315"/>
                  </a:moveTo>
                  <a:lnTo>
                    <a:pt x="47191" y="2194315"/>
                  </a:lnTo>
                  <a:lnTo>
                    <a:pt x="0" y="0"/>
                  </a:lnTo>
                  <a:lnTo>
                    <a:pt x="146709" y="0"/>
                  </a:lnTo>
                  <a:lnTo>
                    <a:pt x="115248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793241" y="2934882"/>
              <a:ext cx="106025" cy="1273157"/>
            </a:xfrm>
            <a:custGeom>
              <a:rect b="b" l="l" r="r" t="t"/>
              <a:pathLst>
                <a:path extrusionOk="0" h="2233608" w="186008">
                  <a:moveTo>
                    <a:pt x="134905" y="2233609"/>
                  </a:moveTo>
                  <a:lnTo>
                    <a:pt x="66847" y="2233609"/>
                  </a:lnTo>
                  <a:cubicBezTo>
                    <a:pt x="56168" y="2233609"/>
                    <a:pt x="47429" y="2225062"/>
                    <a:pt x="47195" y="2214383"/>
                  </a:cubicBezTo>
                  <a:lnTo>
                    <a:pt x="4" y="20068"/>
                  </a:lnTo>
                  <a:cubicBezTo>
                    <a:pt x="-103" y="14792"/>
                    <a:pt x="1912" y="9677"/>
                    <a:pt x="5610" y="5904"/>
                  </a:cubicBezTo>
                  <a:cubicBezTo>
                    <a:pt x="9308" y="2131"/>
                    <a:pt x="14370" y="0"/>
                    <a:pt x="19656" y="0"/>
                  </a:cubicBezTo>
                  <a:lnTo>
                    <a:pt x="166354" y="0"/>
                  </a:lnTo>
                  <a:cubicBezTo>
                    <a:pt x="171619" y="0"/>
                    <a:pt x="176649" y="2110"/>
                    <a:pt x="180358" y="5851"/>
                  </a:cubicBezTo>
                  <a:cubicBezTo>
                    <a:pt x="184046" y="9592"/>
                    <a:pt x="186081" y="14665"/>
                    <a:pt x="186007" y="19929"/>
                  </a:cubicBezTo>
                  <a:lnTo>
                    <a:pt x="154557" y="2214244"/>
                  </a:lnTo>
                  <a:cubicBezTo>
                    <a:pt x="154407" y="2224987"/>
                    <a:pt x="145658" y="2233609"/>
                    <a:pt x="134905" y="2233609"/>
                  </a:cubicBezTo>
                  <a:close/>
                  <a:moveTo>
                    <a:pt x="86073" y="2194315"/>
                  </a:moveTo>
                  <a:lnTo>
                    <a:pt x="115530" y="2194315"/>
                  </a:lnTo>
                  <a:lnTo>
                    <a:pt x="146425" y="39304"/>
                  </a:lnTo>
                  <a:lnTo>
                    <a:pt x="39724" y="39304"/>
                  </a:lnTo>
                  <a:lnTo>
                    <a:pt x="86062" y="2194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026776" y="2946045"/>
              <a:ext cx="325681" cy="1250759"/>
            </a:xfrm>
            <a:custGeom>
              <a:rect b="b" l="l" r="r" t="t"/>
              <a:pathLst>
                <a:path extrusionOk="0" h="2194314" w="571371">
                  <a:moveTo>
                    <a:pt x="571372" y="2194315"/>
                  </a:moveTo>
                  <a:lnTo>
                    <a:pt x="503314" y="2194315"/>
                  </a:lnTo>
                  <a:lnTo>
                    <a:pt x="0" y="0"/>
                  </a:lnTo>
                  <a:lnTo>
                    <a:pt x="146709" y="0"/>
                  </a:lnTo>
                  <a:lnTo>
                    <a:pt x="571372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7015611" y="2934876"/>
              <a:ext cx="348089" cy="1273163"/>
            </a:xfrm>
            <a:custGeom>
              <a:rect b="b" l="l" r="r" t="t"/>
              <a:pathLst>
                <a:path extrusionOk="0" h="2233619" w="610682">
                  <a:moveTo>
                    <a:pt x="591028" y="2233619"/>
                  </a:moveTo>
                  <a:lnTo>
                    <a:pt x="522970" y="2233619"/>
                  </a:lnTo>
                  <a:cubicBezTo>
                    <a:pt x="513805" y="2233619"/>
                    <a:pt x="505865" y="2227289"/>
                    <a:pt x="503808" y="2218358"/>
                  </a:cubicBezTo>
                  <a:lnTo>
                    <a:pt x="494" y="24043"/>
                  </a:lnTo>
                  <a:cubicBezTo>
                    <a:pt x="-838" y="18213"/>
                    <a:pt x="558" y="12096"/>
                    <a:pt x="4288" y="7407"/>
                  </a:cubicBezTo>
                  <a:cubicBezTo>
                    <a:pt x="8018" y="2717"/>
                    <a:pt x="13666" y="0"/>
                    <a:pt x="19656" y="0"/>
                  </a:cubicBezTo>
                  <a:lnTo>
                    <a:pt x="166375" y="0"/>
                  </a:lnTo>
                  <a:cubicBezTo>
                    <a:pt x="175786" y="0"/>
                    <a:pt x="183874" y="6682"/>
                    <a:pt x="185665" y="15922"/>
                  </a:cubicBezTo>
                  <a:lnTo>
                    <a:pt x="610328" y="2210237"/>
                  </a:lnTo>
                  <a:cubicBezTo>
                    <a:pt x="611436" y="2215992"/>
                    <a:pt x="609913" y="2221949"/>
                    <a:pt x="606183" y="2226468"/>
                  </a:cubicBezTo>
                  <a:cubicBezTo>
                    <a:pt x="602453" y="2230998"/>
                    <a:pt x="596900" y="2233608"/>
                    <a:pt x="591028" y="2233608"/>
                  </a:cubicBezTo>
                  <a:close/>
                  <a:moveTo>
                    <a:pt x="538626" y="2194326"/>
                  </a:moveTo>
                  <a:lnTo>
                    <a:pt x="567219" y="2194326"/>
                  </a:lnTo>
                  <a:lnTo>
                    <a:pt x="150155" y="39315"/>
                  </a:lnTo>
                  <a:lnTo>
                    <a:pt x="44317" y="39315"/>
                  </a:lnTo>
                  <a:lnTo>
                    <a:pt x="538615" y="2194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340797" y="2946045"/>
              <a:ext cx="325682" cy="1250759"/>
            </a:xfrm>
            <a:custGeom>
              <a:rect b="b" l="l" r="r" t="t"/>
              <a:pathLst>
                <a:path extrusionOk="0" h="2194314" w="571372">
                  <a:moveTo>
                    <a:pt x="0" y="2194315"/>
                  </a:moveTo>
                  <a:lnTo>
                    <a:pt x="68069" y="2194315"/>
                  </a:lnTo>
                  <a:lnTo>
                    <a:pt x="571372" y="0"/>
                  </a:lnTo>
                  <a:lnTo>
                    <a:pt x="424663" y="0"/>
                  </a:lnTo>
                  <a:lnTo>
                    <a:pt x="0" y="21943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329633" y="2934882"/>
              <a:ext cx="348082" cy="1273163"/>
            </a:xfrm>
            <a:custGeom>
              <a:rect b="b" l="l" r="r" t="t"/>
              <a:pathLst>
                <a:path extrusionOk="0" h="2233619" w="610671">
                  <a:moveTo>
                    <a:pt x="87712" y="2233609"/>
                  </a:moveTo>
                  <a:lnTo>
                    <a:pt x="19654" y="2233609"/>
                  </a:lnTo>
                  <a:cubicBezTo>
                    <a:pt x="13793" y="2233609"/>
                    <a:pt x="8230" y="2230987"/>
                    <a:pt x="4500" y="2226468"/>
                  </a:cubicBezTo>
                  <a:cubicBezTo>
                    <a:pt x="770" y="2221950"/>
                    <a:pt x="-754" y="2215992"/>
                    <a:pt x="354" y="2210237"/>
                  </a:cubicBezTo>
                  <a:lnTo>
                    <a:pt x="425028" y="15922"/>
                  </a:lnTo>
                  <a:cubicBezTo>
                    <a:pt x="426829" y="6682"/>
                    <a:pt x="434918" y="0"/>
                    <a:pt x="444318" y="0"/>
                  </a:cubicBezTo>
                  <a:lnTo>
                    <a:pt x="591016" y="0"/>
                  </a:lnTo>
                  <a:cubicBezTo>
                    <a:pt x="597005" y="0"/>
                    <a:pt x="602654" y="2728"/>
                    <a:pt x="606384" y="7407"/>
                  </a:cubicBezTo>
                  <a:cubicBezTo>
                    <a:pt x="610114" y="12085"/>
                    <a:pt x="611510" y="18203"/>
                    <a:pt x="610178" y="24043"/>
                  </a:cubicBezTo>
                  <a:lnTo>
                    <a:pt x="106864" y="2218358"/>
                  </a:lnTo>
                  <a:cubicBezTo>
                    <a:pt x="104807" y="2227289"/>
                    <a:pt x="96867" y="2233619"/>
                    <a:pt x="87702" y="2233619"/>
                  </a:cubicBezTo>
                  <a:close/>
                  <a:moveTo>
                    <a:pt x="43463" y="2194315"/>
                  </a:moveTo>
                  <a:lnTo>
                    <a:pt x="72057" y="2194315"/>
                  </a:lnTo>
                  <a:lnTo>
                    <a:pt x="566355" y="39304"/>
                  </a:lnTo>
                  <a:lnTo>
                    <a:pt x="460527" y="39304"/>
                  </a:lnTo>
                  <a:lnTo>
                    <a:pt x="43452" y="21943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7482884" y="857075"/>
              <a:ext cx="269072" cy="789311"/>
            </a:xfrm>
            <a:custGeom>
              <a:rect b="b" l="l" r="r" t="t"/>
              <a:pathLst>
                <a:path extrusionOk="0" h="1384757" w="472056">
                  <a:moveTo>
                    <a:pt x="349305" y="1384758"/>
                  </a:moveTo>
                  <a:cubicBezTo>
                    <a:pt x="349305" y="1384758"/>
                    <a:pt x="180663" y="1269648"/>
                    <a:pt x="252920" y="910218"/>
                  </a:cubicBezTo>
                  <a:cubicBezTo>
                    <a:pt x="325187" y="550778"/>
                    <a:pt x="493808" y="300981"/>
                    <a:pt x="469722" y="130804"/>
                  </a:cubicBezTo>
                  <a:cubicBezTo>
                    <a:pt x="445637" y="-39372"/>
                    <a:pt x="312814" y="5293"/>
                    <a:pt x="312814" y="5293"/>
                  </a:cubicBezTo>
                  <a:lnTo>
                    <a:pt x="0" y="118751"/>
                  </a:lnTo>
                  <a:lnTo>
                    <a:pt x="0" y="1384758"/>
                  </a:lnTo>
                  <a:lnTo>
                    <a:pt x="349305" y="13847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7471721" y="845935"/>
              <a:ext cx="291482" cy="811704"/>
            </a:xfrm>
            <a:custGeom>
              <a:rect b="b" l="l" r="r" t="t"/>
              <a:pathLst>
                <a:path extrusionOk="0" h="1424042" w="511372">
                  <a:moveTo>
                    <a:pt x="368957" y="1424011"/>
                  </a:moveTo>
                  <a:lnTo>
                    <a:pt x="19652" y="1424011"/>
                  </a:lnTo>
                  <a:cubicBezTo>
                    <a:pt x="8803" y="1424011"/>
                    <a:pt x="0" y="1415219"/>
                    <a:pt x="0" y="1404359"/>
                  </a:cubicBezTo>
                  <a:lnTo>
                    <a:pt x="0" y="138362"/>
                  </a:lnTo>
                  <a:cubicBezTo>
                    <a:pt x="0" y="130092"/>
                    <a:pt x="5169" y="122717"/>
                    <a:pt x="12959" y="119893"/>
                  </a:cubicBezTo>
                  <a:lnTo>
                    <a:pt x="325774" y="6435"/>
                  </a:lnTo>
                  <a:cubicBezTo>
                    <a:pt x="328630" y="5465"/>
                    <a:pt x="386574" y="-13452"/>
                    <a:pt x="438369" y="18520"/>
                  </a:cubicBezTo>
                  <a:cubicBezTo>
                    <a:pt x="476309" y="41935"/>
                    <a:pt x="500010" y="85385"/>
                    <a:pt x="508824" y="147666"/>
                  </a:cubicBezTo>
                  <a:cubicBezTo>
                    <a:pt x="522583" y="244829"/>
                    <a:pt x="478728" y="361324"/>
                    <a:pt x="423182" y="508811"/>
                  </a:cubicBezTo>
                  <a:cubicBezTo>
                    <a:pt x="376993" y="631509"/>
                    <a:pt x="324633" y="770556"/>
                    <a:pt x="291830" y="933720"/>
                  </a:cubicBezTo>
                  <a:cubicBezTo>
                    <a:pt x="223388" y="1274126"/>
                    <a:pt x="378538" y="1387115"/>
                    <a:pt x="380105" y="1388224"/>
                  </a:cubicBezTo>
                  <a:cubicBezTo>
                    <a:pt x="387138" y="1393137"/>
                    <a:pt x="390219" y="1402078"/>
                    <a:pt x="387640" y="1410263"/>
                  </a:cubicBezTo>
                  <a:cubicBezTo>
                    <a:pt x="385061" y="1418448"/>
                    <a:pt x="377525" y="1424043"/>
                    <a:pt x="368946" y="1424043"/>
                  </a:cubicBezTo>
                  <a:close/>
                  <a:moveTo>
                    <a:pt x="39304" y="1384717"/>
                  </a:moveTo>
                  <a:lnTo>
                    <a:pt x="321010" y="1384717"/>
                  </a:lnTo>
                  <a:cubicBezTo>
                    <a:pt x="272732" y="1325963"/>
                    <a:pt x="200465" y="1188793"/>
                    <a:pt x="253314" y="925951"/>
                  </a:cubicBezTo>
                  <a:cubicBezTo>
                    <a:pt x="286747" y="759675"/>
                    <a:pt x="339703" y="619040"/>
                    <a:pt x="386414" y="494957"/>
                  </a:cubicBezTo>
                  <a:cubicBezTo>
                    <a:pt x="439967" y="352735"/>
                    <a:pt x="482277" y="240396"/>
                    <a:pt x="469935" y="153176"/>
                  </a:cubicBezTo>
                  <a:cubicBezTo>
                    <a:pt x="462827" y="103001"/>
                    <a:pt x="445264" y="68951"/>
                    <a:pt x="417725" y="51952"/>
                  </a:cubicBezTo>
                  <a:cubicBezTo>
                    <a:pt x="382023" y="29902"/>
                    <a:pt x="339149" y="43384"/>
                    <a:pt x="338733" y="43533"/>
                  </a:cubicBezTo>
                  <a:lnTo>
                    <a:pt x="39304" y="152142"/>
                  </a:lnTo>
                  <a:lnTo>
                    <a:pt x="39304" y="13847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66190" y="1007515"/>
              <a:ext cx="1483292" cy="1977352"/>
            </a:xfrm>
            <a:custGeom>
              <a:rect b="b" l="l" r="r" t="t"/>
              <a:pathLst>
                <a:path extrusionOk="0" h="3469039" w="2602267">
                  <a:moveTo>
                    <a:pt x="0" y="0"/>
                  </a:moveTo>
                  <a:lnTo>
                    <a:pt x="2602267" y="0"/>
                  </a:lnTo>
                  <a:lnTo>
                    <a:pt x="2602267" y="3469040"/>
                  </a:lnTo>
                  <a:lnTo>
                    <a:pt x="0" y="34690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6055020" y="996351"/>
              <a:ext cx="1505702" cy="1999750"/>
            </a:xfrm>
            <a:custGeom>
              <a:rect b="b" l="l" r="r" t="t"/>
              <a:pathLst>
                <a:path extrusionOk="0" h="3508333" w="2641582">
                  <a:moveTo>
                    <a:pt x="2621930" y="3508333"/>
                  </a:moveTo>
                  <a:lnTo>
                    <a:pt x="19652" y="3508333"/>
                  </a:lnTo>
                  <a:cubicBezTo>
                    <a:pt x="8803" y="3508333"/>
                    <a:pt x="0" y="3499541"/>
                    <a:pt x="0" y="3488681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2621930" y="0"/>
                  </a:lnTo>
                  <a:cubicBezTo>
                    <a:pt x="2632779" y="0"/>
                    <a:pt x="2641582" y="8792"/>
                    <a:pt x="2641582" y="19652"/>
                  </a:cubicBezTo>
                  <a:lnTo>
                    <a:pt x="2641582" y="3488681"/>
                  </a:lnTo>
                  <a:cubicBezTo>
                    <a:pt x="2641582" y="3499530"/>
                    <a:pt x="2632790" y="3508333"/>
                    <a:pt x="2621930" y="3508333"/>
                  </a:cubicBezTo>
                  <a:close/>
                  <a:moveTo>
                    <a:pt x="39304" y="3469040"/>
                  </a:moveTo>
                  <a:lnTo>
                    <a:pt x="2602289" y="3469040"/>
                  </a:lnTo>
                  <a:lnTo>
                    <a:pt x="2602289" y="39304"/>
                  </a:lnTo>
                  <a:lnTo>
                    <a:pt x="39304" y="39304"/>
                  </a:lnTo>
                  <a:lnTo>
                    <a:pt x="39304" y="34690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6066195" y="855238"/>
              <a:ext cx="1620677" cy="152802"/>
            </a:xfrm>
            <a:custGeom>
              <a:rect b="b" l="l" r="r" t="t"/>
              <a:pathLst>
                <a:path extrusionOk="0" h="268074" w="2843293">
                  <a:moveTo>
                    <a:pt x="2598889" y="264963"/>
                  </a:moveTo>
                  <a:cubicBezTo>
                    <a:pt x="2592878" y="130627"/>
                    <a:pt x="2713615" y="15634"/>
                    <a:pt x="2843294" y="8878"/>
                  </a:cubicBezTo>
                  <a:lnTo>
                    <a:pt x="2843294" y="0"/>
                  </a:lnTo>
                  <a:lnTo>
                    <a:pt x="268075" y="0"/>
                  </a:lnTo>
                  <a:cubicBezTo>
                    <a:pt x="120023" y="0"/>
                    <a:pt x="0" y="120023"/>
                    <a:pt x="0" y="268075"/>
                  </a:cubicBezTo>
                  <a:lnTo>
                    <a:pt x="0" y="268075"/>
                  </a:lnTo>
                  <a:cubicBezTo>
                    <a:pt x="0" y="268075"/>
                    <a:pt x="2599113" y="268075"/>
                    <a:pt x="2599113" y="268075"/>
                  </a:cubicBezTo>
                  <a:cubicBezTo>
                    <a:pt x="2599060" y="267030"/>
                    <a:pt x="2598953" y="266007"/>
                    <a:pt x="2598900" y="2649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6055020" y="844075"/>
              <a:ext cx="1643087" cy="175206"/>
            </a:xfrm>
            <a:custGeom>
              <a:rect b="b" l="l" r="r" t="t"/>
              <a:pathLst>
                <a:path extrusionOk="0" h="307379" w="2882608">
                  <a:moveTo>
                    <a:pt x="2618765" y="307379"/>
                  </a:moveTo>
                  <a:lnTo>
                    <a:pt x="19652" y="307379"/>
                  </a:lnTo>
                  <a:cubicBezTo>
                    <a:pt x="8803" y="307379"/>
                    <a:pt x="0" y="298587"/>
                    <a:pt x="0" y="287727"/>
                  </a:cubicBezTo>
                  <a:cubicBezTo>
                    <a:pt x="0" y="129071"/>
                    <a:pt x="129082" y="0"/>
                    <a:pt x="287738" y="0"/>
                  </a:cubicBezTo>
                  <a:lnTo>
                    <a:pt x="2862957" y="0"/>
                  </a:lnTo>
                  <a:cubicBezTo>
                    <a:pt x="2873806" y="0"/>
                    <a:pt x="2882609" y="8792"/>
                    <a:pt x="2882609" y="19652"/>
                  </a:cubicBezTo>
                  <a:lnTo>
                    <a:pt x="2882609" y="28530"/>
                  </a:lnTo>
                  <a:cubicBezTo>
                    <a:pt x="2882609" y="38985"/>
                    <a:pt x="2874424" y="47606"/>
                    <a:pt x="2863991" y="48150"/>
                  </a:cubicBezTo>
                  <a:cubicBezTo>
                    <a:pt x="2738362" y="54693"/>
                    <a:pt x="2632865" y="164773"/>
                    <a:pt x="2638193" y="283730"/>
                  </a:cubicBezTo>
                  <a:lnTo>
                    <a:pt x="2638193" y="283730"/>
                  </a:lnTo>
                  <a:cubicBezTo>
                    <a:pt x="2638193" y="283730"/>
                    <a:pt x="2638268" y="284850"/>
                    <a:pt x="2638268" y="284850"/>
                  </a:cubicBezTo>
                  <a:cubicBezTo>
                    <a:pt x="2638268" y="284977"/>
                    <a:pt x="2638374" y="286448"/>
                    <a:pt x="2638396" y="286576"/>
                  </a:cubicBezTo>
                  <a:cubicBezTo>
                    <a:pt x="2638716" y="291969"/>
                    <a:pt x="2636787" y="297265"/>
                    <a:pt x="2633067" y="301208"/>
                  </a:cubicBezTo>
                  <a:cubicBezTo>
                    <a:pt x="2629348" y="305152"/>
                    <a:pt x="2624190" y="307379"/>
                    <a:pt x="2618776" y="307379"/>
                  </a:cubicBezTo>
                  <a:close/>
                  <a:moveTo>
                    <a:pt x="40061" y="268075"/>
                  </a:moveTo>
                  <a:lnTo>
                    <a:pt x="2598804" y="268075"/>
                  </a:lnTo>
                  <a:cubicBezTo>
                    <a:pt x="2601777" y="172510"/>
                    <a:pt x="2664037" y="84108"/>
                    <a:pt x="2750959" y="39294"/>
                  </a:cubicBezTo>
                  <a:lnTo>
                    <a:pt x="287738" y="39294"/>
                  </a:lnTo>
                  <a:cubicBezTo>
                    <a:pt x="157356" y="39294"/>
                    <a:pt x="50122" y="140240"/>
                    <a:pt x="40061" y="268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6182762" y="1250374"/>
              <a:ext cx="597196" cy="256692"/>
            </a:xfrm>
            <a:custGeom>
              <a:rect b="b" l="l" r="r" t="t"/>
              <a:pathLst>
                <a:path extrusionOk="0" h="450336" w="1047712">
                  <a:moveTo>
                    <a:pt x="0" y="450337"/>
                  </a:moveTo>
                  <a:lnTo>
                    <a:pt x="128506" y="343156"/>
                  </a:lnTo>
                  <a:lnTo>
                    <a:pt x="223176" y="450337"/>
                  </a:lnTo>
                  <a:lnTo>
                    <a:pt x="372869" y="313688"/>
                  </a:lnTo>
                  <a:lnTo>
                    <a:pt x="439860" y="404212"/>
                  </a:lnTo>
                  <a:lnTo>
                    <a:pt x="563156" y="284210"/>
                  </a:lnTo>
                  <a:lnTo>
                    <a:pt x="608577" y="313688"/>
                  </a:lnTo>
                  <a:lnTo>
                    <a:pt x="790668" y="14142"/>
                  </a:lnTo>
                  <a:lnTo>
                    <a:pt x="891775" y="154350"/>
                  </a:lnTo>
                  <a:lnTo>
                    <a:pt x="104771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6171600" y="1239199"/>
              <a:ext cx="619599" cy="279100"/>
            </a:xfrm>
            <a:custGeom>
              <a:rect b="b" l="l" r="r" t="t"/>
              <a:pathLst>
                <a:path extrusionOk="0" h="489650" w="1087015">
                  <a:moveTo>
                    <a:pt x="19660" y="489651"/>
                  </a:moveTo>
                  <a:cubicBezTo>
                    <a:pt x="14023" y="489651"/>
                    <a:pt x="8438" y="487253"/>
                    <a:pt x="4559" y="482585"/>
                  </a:cubicBezTo>
                  <a:cubicBezTo>
                    <a:pt x="-2390" y="474251"/>
                    <a:pt x="-1270" y="461867"/>
                    <a:pt x="7064" y="454908"/>
                  </a:cubicBezTo>
                  <a:lnTo>
                    <a:pt x="135570" y="347737"/>
                  </a:lnTo>
                  <a:cubicBezTo>
                    <a:pt x="143755" y="340917"/>
                    <a:pt x="155861" y="341854"/>
                    <a:pt x="162874" y="349816"/>
                  </a:cubicBezTo>
                  <a:lnTo>
                    <a:pt x="244339" y="442023"/>
                  </a:lnTo>
                  <a:lnTo>
                    <a:pt x="379282" y="318835"/>
                  </a:lnTo>
                  <a:cubicBezTo>
                    <a:pt x="383396" y="315094"/>
                    <a:pt x="388788" y="313272"/>
                    <a:pt x="394437" y="313794"/>
                  </a:cubicBezTo>
                  <a:cubicBezTo>
                    <a:pt x="399979" y="314327"/>
                    <a:pt x="405009" y="317193"/>
                    <a:pt x="408323" y="321659"/>
                  </a:cubicBezTo>
                  <a:lnTo>
                    <a:pt x="461930" y="394107"/>
                  </a:lnTo>
                  <a:lnTo>
                    <a:pt x="569100" y="289793"/>
                  </a:lnTo>
                  <a:cubicBezTo>
                    <a:pt x="575686" y="283388"/>
                    <a:pt x="585821" y="282397"/>
                    <a:pt x="593505" y="287395"/>
                  </a:cubicBezTo>
                  <a:lnTo>
                    <a:pt x="621950" y="305854"/>
                  </a:lnTo>
                  <a:lnTo>
                    <a:pt x="793533" y="23594"/>
                  </a:lnTo>
                  <a:cubicBezTo>
                    <a:pt x="796954" y="17967"/>
                    <a:pt x="802975" y="14429"/>
                    <a:pt x="809562" y="14173"/>
                  </a:cubicBezTo>
                  <a:cubicBezTo>
                    <a:pt x="815903" y="13896"/>
                    <a:pt x="822414" y="16965"/>
                    <a:pt x="826262" y="22315"/>
                  </a:cubicBezTo>
                  <a:lnTo>
                    <a:pt x="913929" y="143884"/>
                  </a:lnTo>
                  <a:lnTo>
                    <a:pt x="1053551" y="5690"/>
                  </a:lnTo>
                  <a:cubicBezTo>
                    <a:pt x="1061256" y="-1951"/>
                    <a:pt x="1073693" y="-1887"/>
                    <a:pt x="1081335" y="5829"/>
                  </a:cubicBezTo>
                  <a:cubicBezTo>
                    <a:pt x="1088965" y="13544"/>
                    <a:pt x="1088901" y="25982"/>
                    <a:pt x="1081185" y="33612"/>
                  </a:cubicBezTo>
                  <a:lnTo>
                    <a:pt x="925247" y="187963"/>
                  </a:lnTo>
                  <a:cubicBezTo>
                    <a:pt x="921176" y="192012"/>
                    <a:pt x="915517" y="194037"/>
                    <a:pt x="909804" y="193579"/>
                  </a:cubicBezTo>
                  <a:cubicBezTo>
                    <a:pt x="904082" y="193099"/>
                    <a:pt x="898859" y="190147"/>
                    <a:pt x="895502" y="185490"/>
                  </a:cubicBezTo>
                  <a:lnTo>
                    <a:pt x="811735" y="69325"/>
                  </a:lnTo>
                  <a:lnTo>
                    <a:pt x="645033" y="343549"/>
                  </a:lnTo>
                  <a:cubicBezTo>
                    <a:pt x="642273" y="348089"/>
                    <a:pt x="637786" y="351318"/>
                    <a:pt x="632618" y="352501"/>
                  </a:cubicBezTo>
                  <a:cubicBezTo>
                    <a:pt x="627427" y="353663"/>
                    <a:pt x="621992" y="352714"/>
                    <a:pt x="617548" y="349826"/>
                  </a:cubicBezTo>
                  <a:lnTo>
                    <a:pt x="585278" y="328885"/>
                  </a:lnTo>
                  <a:lnTo>
                    <a:pt x="473237" y="437952"/>
                  </a:lnTo>
                  <a:cubicBezTo>
                    <a:pt x="469166" y="441906"/>
                    <a:pt x="463517" y="443867"/>
                    <a:pt x="457944" y="443451"/>
                  </a:cubicBezTo>
                  <a:cubicBezTo>
                    <a:pt x="452285" y="442993"/>
                    <a:pt x="447105" y="440115"/>
                    <a:pt x="443727" y="435554"/>
                  </a:cubicBezTo>
                  <a:lnTo>
                    <a:pt x="389694" y="362530"/>
                  </a:lnTo>
                  <a:lnTo>
                    <a:pt x="256083" y="484492"/>
                  </a:lnTo>
                  <a:cubicBezTo>
                    <a:pt x="252204" y="488041"/>
                    <a:pt x="246992" y="489938"/>
                    <a:pt x="241781" y="489597"/>
                  </a:cubicBezTo>
                  <a:cubicBezTo>
                    <a:pt x="236527" y="489320"/>
                    <a:pt x="231603" y="486933"/>
                    <a:pt x="228118" y="482990"/>
                  </a:cubicBezTo>
                  <a:lnTo>
                    <a:pt x="146067" y="390132"/>
                  </a:lnTo>
                  <a:lnTo>
                    <a:pt x="32236" y="485068"/>
                  </a:lnTo>
                  <a:cubicBezTo>
                    <a:pt x="28549" y="488126"/>
                    <a:pt x="24105" y="489629"/>
                    <a:pt x="19660" y="4896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6171593" y="1175519"/>
              <a:ext cx="622218" cy="438398"/>
            </a:xfrm>
            <a:custGeom>
              <a:rect b="b" l="l" r="r" t="t"/>
              <a:pathLst>
                <a:path extrusionOk="0" h="769119" w="1091610">
                  <a:moveTo>
                    <a:pt x="1071958" y="769119"/>
                  </a:moveTo>
                  <a:lnTo>
                    <a:pt x="19652" y="769119"/>
                  </a:lnTo>
                  <a:cubicBezTo>
                    <a:pt x="8803" y="769119"/>
                    <a:pt x="0" y="760327"/>
                    <a:pt x="0" y="749467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071958" y="0"/>
                  </a:lnTo>
                  <a:cubicBezTo>
                    <a:pt x="1082807" y="0"/>
                    <a:pt x="1091610" y="8792"/>
                    <a:pt x="1091610" y="19652"/>
                  </a:cubicBezTo>
                  <a:lnTo>
                    <a:pt x="1091610" y="749467"/>
                  </a:lnTo>
                  <a:cubicBezTo>
                    <a:pt x="1091610" y="760316"/>
                    <a:pt x="1082818" y="769119"/>
                    <a:pt x="1071958" y="769119"/>
                  </a:cubicBezTo>
                  <a:close/>
                  <a:moveTo>
                    <a:pt x="39304" y="729826"/>
                  </a:moveTo>
                  <a:lnTo>
                    <a:pt x="1052317" y="729826"/>
                  </a:lnTo>
                  <a:lnTo>
                    <a:pt x="1052317" y="39315"/>
                  </a:lnTo>
                  <a:lnTo>
                    <a:pt x="39304" y="39315"/>
                  </a:lnTo>
                  <a:lnTo>
                    <a:pt x="39304" y="7298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6835202" y="1175519"/>
              <a:ext cx="633644" cy="439746"/>
            </a:xfrm>
            <a:custGeom>
              <a:rect b="b" l="l" r="r" t="t"/>
              <a:pathLst>
                <a:path extrusionOk="0" h="771485" w="1111657">
                  <a:moveTo>
                    <a:pt x="1092005" y="771485"/>
                  </a:moveTo>
                  <a:lnTo>
                    <a:pt x="19652" y="771485"/>
                  </a:lnTo>
                  <a:cubicBezTo>
                    <a:pt x="8803" y="771485"/>
                    <a:pt x="0" y="762693"/>
                    <a:pt x="0" y="75183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732181"/>
                  </a:lnTo>
                  <a:lnTo>
                    <a:pt x="1092005" y="732181"/>
                  </a:lnTo>
                  <a:cubicBezTo>
                    <a:pt x="1102854" y="732181"/>
                    <a:pt x="1111657" y="740973"/>
                    <a:pt x="1111657" y="751833"/>
                  </a:cubicBezTo>
                  <a:cubicBezTo>
                    <a:pt x="1111657" y="762693"/>
                    <a:pt x="1102865" y="771485"/>
                    <a:pt x="1092005" y="771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6940091" y="1436085"/>
              <a:ext cx="66603" cy="115194"/>
            </a:xfrm>
            <a:custGeom>
              <a:rect b="b" l="l" r="r" t="t"/>
              <a:pathLst>
                <a:path extrusionOk="0" h="202095" w="116847">
                  <a:moveTo>
                    <a:pt x="0" y="0"/>
                  </a:moveTo>
                  <a:lnTo>
                    <a:pt x="116847" y="0"/>
                  </a:lnTo>
                  <a:lnTo>
                    <a:pt x="116847" y="202095"/>
                  </a:lnTo>
                  <a:lnTo>
                    <a:pt x="0" y="2020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6928922" y="1424922"/>
              <a:ext cx="89006" cy="137597"/>
            </a:xfrm>
            <a:custGeom>
              <a:rect b="b" l="l" r="r" t="t"/>
              <a:pathLst>
                <a:path extrusionOk="0" h="241399" w="156151">
                  <a:moveTo>
                    <a:pt x="136499" y="241399"/>
                  </a:moveTo>
                  <a:lnTo>
                    <a:pt x="19652" y="241399"/>
                  </a:lnTo>
                  <a:cubicBezTo>
                    <a:pt x="8803" y="241399"/>
                    <a:pt x="0" y="232607"/>
                    <a:pt x="0" y="221747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36499" y="0"/>
                  </a:lnTo>
                  <a:cubicBezTo>
                    <a:pt x="147348" y="0"/>
                    <a:pt x="156151" y="8792"/>
                    <a:pt x="156151" y="19652"/>
                  </a:cubicBezTo>
                  <a:lnTo>
                    <a:pt x="156151" y="221747"/>
                  </a:lnTo>
                  <a:cubicBezTo>
                    <a:pt x="156151" y="232597"/>
                    <a:pt x="147359" y="241399"/>
                    <a:pt x="136499" y="241399"/>
                  </a:cubicBezTo>
                  <a:close/>
                  <a:moveTo>
                    <a:pt x="39304" y="202106"/>
                  </a:moveTo>
                  <a:lnTo>
                    <a:pt x="116858" y="202106"/>
                  </a:lnTo>
                  <a:lnTo>
                    <a:pt x="116858" y="39304"/>
                  </a:lnTo>
                  <a:lnTo>
                    <a:pt x="39304" y="39304"/>
                  </a:lnTo>
                  <a:lnTo>
                    <a:pt x="39304" y="2021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7057517" y="1370413"/>
              <a:ext cx="66603" cy="181098"/>
            </a:xfrm>
            <a:custGeom>
              <a:rect b="b" l="l" r="r" t="t"/>
              <a:pathLst>
                <a:path extrusionOk="0" h="317716" w="116847">
                  <a:moveTo>
                    <a:pt x="0" y="0"/>
                  </a:moveTo>
                  <a:lnTo>
                    <a:pt x="116847" y="0"/>
                  </a:lnTo>
                  <a:lnTo>
                    <a:pt x="116847" y="317717"/>
                  </a:lnTo>
                  <a:lnTo>
                    <a:pt x="0" y="3177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7046348" y="1359250"/>
              <a:ext cx="89006" cy="203496"/>
            </a:xfrm>
            <a:custGeom>
              <a:rect b="b" l="l" r="r" t="t"/>
              <a:pathLst>
                <a:path extrusionOk="0" h="357010" w="156151">
                  <a:moveTo>
                    <a:pt x="136499" y="357010"/>
                  </a:moveTo>
                  <a:lnTo>
                    <a:pt x="19652" y="357010"/>
                  </a:lnTo>
                  <a:cubicBezTo>
                    <a:pt x="8803" y="357010"/>
                    <a:pt x="0" y="348218"/>
                    <a:pt x="0" y="33735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36499" y="0"/>
                  </a:lnTo>
                  <a:cubicBezTo>
                    <a:pt x="147348" y="0"/>
                    <a:pt x="156151" y="8792"/>
                    <a:pt x="156151" y="19652"/>
                  </a:cubicBezTo>
                  <a:lnTo>
                    <a:pt x="156151" y="337358"/>
                  </a:lnTo>
                  <a:cubicBezTo>
                    <a:pt x="156151" y="348207"/>
                    <a:pt x="147359" y="357010"/>
                    <a:pt x="136499" y="357010"/>
                  </a:cubicBezTo>
                  <a:close/>
                  <a:moveTo>
                    <a:pt x="39304" y="317717"/>
                  </a:moveTo>
                  <a:lnTo>
                    <a:pt x="116858" y="317717"/>
                  </a:lnTo>
                  <a:lnTo>
                    <a:pt x="116858" y="39304"/>
                  </a:lnTo>
                  <a:lnTo>
                    <a:pt x="39304" y="39304"/>
                  </a:lnTo>
                  <a:lnTo>
                    <a:pt x="39304" y="3177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7172516" y="1313642"/>
              <a:ext cx="69038" cy="238067"/>
            </a:xfrm>
            <a:custGeom>
              <a:rect b="b" l="l" r="r" t="t"/>
              <a:pathLst>
                <a:path extrusionOk="0" h="417661" w="121120">
                  <a:moveTo>
                    <a:pt x="0" y="0"/>
                  </a:moveTo>
                  <a:lnTo>
                    <a:pt x="121120" y="0"/>
                  </a:lnTo>
                  <a:lnTo>
                    <a:pt x="121120" y="417661"/>
                  </a:lnTo>
                  <a:lnTo>
                    <a:pt x="0" y="4176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7161347" y="1302478"/>
              <a:ext cx="91448" cy="260464"/>
            </a:xfrm>
            <a:custGeom>
              <a:rect b="b" l="l" r="r" t="t"/>
              <a:pathLst>
                <a:path extrusionOk="0" h="456954" w="160435">
                  <a:moveTo>
                    <a:pt x="140784" y="456955"/>
                  </a:moveTo>
                  <a:lnTo>
                    <a:pt x="19652" y="456955"/>
                  </a:lnTo>
                  <a:cubicBezTo>
                    <a:pt x="8803" y="456955"/>
                    <a:pt x="0" y="448163"/>
                    <a:pt x="0" y="43730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40784" y="0"/>
                  </a:lnTo>
                  <a:cubicBezTo>
                    <a:pt x="151632" y="0"/>
                    <a:pt x="160436" y="8792"/>
                    <a:pt x="160436" y="19652"/>
                  </a:cubicBezTo>
                  <a:lnTo>
                    <a:pt x="160436" y="437303"/>
                  </a:lnTo>
                  <a:cubicBezTo>
                    <a:pt x="160436" y="448152"/>
                    <a:pt x="151643" y="456955"/>
                    <a:pt x="140784" y="456955"/>
                  </a:cubicBezTo>
                  <a:close/>
                  <a:moveTo>
                    <a:pt x="39304" y="417661"/>
                  </a:moveTo>
                  <a:lnTo>
                    <a:pt x="121131" y="417661"/>
                  </a:lnTo>
                  <a:lnTo>
                    <a:pt x="121131" y="39304"/>
                  </a:lnTo>
                  <a:lnTo>
                    <a:pt x="39304" y="39304"/>
                  </a:lnTo>
                  <a:lnTo>
                    <a:pt x="39304" y="4176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7293708" y="1250374"/>
              <a:ext cx="69038" cy="301553"/>
            </a:xfrm>
            <a:custGeom>
              <a:rect b="b" l="l" r="r" t="t"/>
              <a:pathLst>
                <a:path extrusionOk="0" h="529041" w="121120">
                  <a:moveTo>
                    <a:pt x="0" y="0"/>
                  </a:moveTo>
                  <a:lnTo>
                    <a:pt x="121120" y="0"/>
                  </a:lnTo>
                  <a:lnTo>
                    <a:pt x="121120" y="529041"/>
                  </a:lnTo>
                  <a:lnTo>
                    <a:pt x="0" y="5290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7282538" y="1239204"/>
              <a:ext cx="91448" cy="323957"/>
            </a:xfrm>
            <a:custGeom>
              <a:rect b="b" l="l" r="r" t="t"/>
              <a:pathLst>
                <a:path extrusionOk="0" h="568345" w="160435">
                  <a:moveTo>
                    <a:pt x="140784" y="568345"/>
                  </a:moveTo>
                  <a:lnTo>
                    <a:pt x="19652" y="568345"/>
                  </a:lnTo>
                  <a:cubicBezTo>
                    <a:pt x="8803" y="568345"/>
                    <a:pt x="0" y="559553"/>
                    <a:pt x="0" y="54869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40784" y="0"/>
                  </a:lnTo>
                  <a:cubicBezTo>
                    <a:pt x="151632" y="0"/>
                    <a:pt x="160436" y="8792"/>
                    <a:pt x="160436" y="19652"/>
                  </a:cubicBezTo>
                  <a:lnTo>
                    <a:pt x="160436" y="548693"/>
                  </a:lnTo>
                  <a:cubicBezTo>
                    <a:pt x="160436" y="559542"/>
                    <a:pt x="151643" y="568345"/>
                    <a:pt x="140784" y="568345"/>
                  </a:cubicBezTo>
                  <a:close/>
                  <a:moveTo>
                    <a:pt x="39304" y="529052"/>
                  </a:moveTo>
                  <a:lnTo>
                    <a:pt x="121132" y="529052"/>
                  </a:lnTo>
                  <a:lnTo>
                    <a:pt x="121132" y="39304"/>
                  </a:lnTo>
                  <a:lnTo>
                    <a:pt x="39304" y="39304"/>
                  </a:lnTo>
                  <a:lnTo>
                    <a:pt x="39304" y="529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6900069" y="2427377"/>
              <a:ext cx="557346" cy="417343"/>
            </a:xfrm>
            <a:custGeom>
              <a:rect b="b" l="l" r="r" t="t"/>
              <a:pathLst>
                <a:path extrusionOk="0" h="732180" w="977800">
                  <a:moveTo>
                    <a:pt x="0" y="0"/>
                  </a:moveTo>
                  <a:lnTo>
                    <a:pt x="0" y="732181"/>
                  </a:lnTo>
                  <a:lnTo>
                    <a:pt x="977801" y="73218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6888912" y="2416214"/>
              <a:ext cx="579749" cy="439746"/>
            </a:xfrm>
            <a:custGeom>
              <a:rect b="b" l="l" r="r" t="t"/>
              <a:pathLst>
                <a:path extrusionOk="0" h="771484" w="1017104">
                  <a:moveTo>
                    <a:pt x="997452" y="771485"/>
                  </a:moveTo>
                  <a:lnTo>
                    <a:pt x="19652" y="771485"/>
                  </a:lnTo>
                  <a:cubicBezTo>
                    <a:pt x="8803" y="771485"/>
                    <a:pt x="0" y="762693"/>
                    <a:pt x="0" y="751833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732181"/>
                  </a:lnTo>
                  <a:lnTo>
                    <a:pt x="997452" y="732181"/>
                  </a:lnTo>
                  <a:cubicBezTo>
                    <a:pt x="1008302" y="732181"/>
                    <a:pt x="1017105" y="740973"/>
                    <a:pt x="1017105" y="751833"/>
                  </a:cubicBezTo>
                  <a:cubicBezTo>
                    <a:pt x="1017105" y="762693"/>
                    <a:pt x="1008313" y="771485"/>
                    <a:pt x="997452" y="771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955407" y="2482133"/>
              <a:ext cx="481346" cy="301553"/>
            </a:xfrm>
            <a:custGeom>
              <a:rect b="b" l="l" r="r" t="t"/>
              <a:pathLst>
                <a:path extrusionOk="0" h="529041" w="844466">
                  <a:moveTo>
                    <a:pt x="0" y="251300"/>
                  </a:moveTo>
                  <a:cubicBezTo>
                    <a:pt x="0" y="251300"/>
                    <a:pt x="49216" y="177530"/>
                    <a:pt x="215683" y="253975"/>
                  </a:cubicBezTo>
                  <a:cubicBezTo>
                    <a:pt x="382151" y="330410"/>
                    <a:pt x="476351" y="340087"/>
                    <a:pt x="543003" y="264515"/>
                  </a:cubicBezTo>
                  <a:cubicBezTo>
                    <a:pt x="609654" y="188944"/>
                    <a:pt x="711165" y="54971"/>
                    <a:pt x="777815" y="27485"/>
                  </a:cubicBezTo>
                  <a:lnTo>
                    <a:pt x="844466" y="0"/>
                  </a:lnTo>
                  <a:lnTo>
                    <a:pt x="844466" y="529041"/>
                  </a:lnTo>
                  <a:lnTo>
                    <a:pt x="0" y="529041"/>
                  </a:lnTo>
                  <a:lnTo>
                    <a:pt x="0" y="2513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6944244" y="2470972"/>
              <a:ext cx="503743" cy="323948"/>
            </a:xfrm>
            <a:custGeom>
              <a:rect b="b" l="l" r="r" t="t"/>
              <a:pathLst>
                <a:path extrusionOk="0" h="568330" w="883760">
                  <a:moveTo>
                    <a:pt x="864118" y="568319"/>
                  </a:moveTo>
                  <a:lnTo>
                    <a:pt x="19652" y="568319"/>
                  </a:lnTo>
                  <a:cubicBezTo>
                    <a:pt x="8803" y="568319"/>
                    <a:pt x="0" y="559527"/>
                    <a:pt x="0" y="548667"/>
                  </a:cubicBezTo>
                  <a:lnTo>
                    <a:pt x="0" y="270937"/>
                  </a:lnTo>
                  <a:cubicBezTo>
                    <a:pt x="0" y="267058"/>
                    <a:pt x="1151" y="263264"/>
                    <a:pt x="3304" y="260034"/>
                  </a:cubicBezTo>
                  <a:cubicBezTo>
                    <a:pt x="5702" y="256443"/>
                    <a:pt x="63891" y="173262"/>
                    <a:pt x="243531" y="255761"/>
                  </a:cubicBezTo>
                  <a:cubicBezTo>
                    <a:pt x="408528" y="331524"/>
                    <a:pt x="491005" y="335691"/>
                    <a:pt x="547926" y="271161"/>
                  </a:cubicBezTo>
                  <a:cubicBezTo>
                    <a:pt x="561652" y="255601"/>
                    <a:pt x="576860" y="237547"/>
                    <a:pt x="592943" y="218460"/>
                  </a:cubicBezTo>
                  <a:cubicBezTo>
                    <a:pt x="658443" y="140715"/>
                    <a:pt x="732703" y="52600"/>
                    <a:pt x="789976" y="28962"/>
                  </a:cubicBezTo>
                  <a:lnTo>
                    <a:pt x="856627" y="1476"/>
                  </a:lnTo>
                  <a:cubicBezTo>
                    <a:pt x="862691" y="-1007"/>
                    <a:pt x="869597" y="-335"/>
                    <a:pt x="875042" y="3320"/>
                  </a:cubicBezTo>
                  <a:cubicBezTo>
                    <a:pt x="880489" y="6965"/>
                    <a:pt x="883760" y="13093"/>
                    <a:pt x="883760" y="19647"/>
                  </a:cubicBezTo>
                  <a:lnTo>
                    <a:pt x="883760" y="548678"/>
                  </a:lnTo>
                  <a:cubicBezTo>
                    <a:pt x="883760" y="559527"/>
                    <a:pt x="874968" y="568330"/>
                    <a:pt x="864108" y="568330"/>
                  </a:cubicBezTo>
                  <a:close/>
                  <a:moveTo>
                    <a:pt x="39304" y="529026"/>
                  </a:moveTo>
                  <a:lnTo>
                    <a:pt x="844477" y="529026"/>
                  </a:lnTo>
                  <a:lnTo>
                    <a:pt x="844477" y="48998"/>
                  </a:lnTo>
                  <a:lnTo>
                    <a:pt x="804970" y="65293"/>
                  </a:lnTo>
                  <a:cubicBezTo>
                    <a:pt x="756576" y="85254"/>
                    <a:pt x="682507" y="173145"/>
                    <a:pt x="622996" y="243782"/>
                  </a:cubicBezTo>
                  <a:cubicBezTo>
                    <a:pt x="606712" y="263104"/>
                    <a:pt x="591312" y="281402"/>
                    <a:pt x="577404" y="297154"/>
                  </a:cubicBezTo>
                  <a:cubicBezTo>
                    <a:pt x="496526" y="388828"/>
                    <a:pt x="378911" y="361151"/>
                    <a:pt x="227150" y="291463"/>
                  </a:cubicBezTo>
                  <a:cubicBezTo>
                    <a:pt x="103163" y="234542"/>
                    <a:pt x="52296" y="266844"/>
                    <a:pt x="39315" y="278535"/>
                  </a:cubicBezTo>
                  <a:lnTo>
                    <a:pt x="39315" y="5290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6995296" y="1735474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995296" y="1880032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995296" y="2024583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995296" y="2169141"/>
              <a:ext cx="452521" cy="22403"/>
            </a:xfrm>
            <a:custGeom>
              <a:rect b="b" l="l" r="r" t="t"/>
              <a:pathLst>
                <a:path extrusionOk="0" h="39304" w="793897">
                  <a:moveTo>
                    <a:pt x="774245" y="39304"/>
                  </a:moveTo>
                  <a:lnTo>
                    <a:pt x="19652" y="39304"/>
                  </a:lnTo>
                  <a:cubicBezTo>
                    <a:pt x="8803" y="39304"/>
                    <a:pt x="0" y="30512"/>
                    <a:pt x="0" y="19652"/>
                  </a:cubicBezTo>
                  <a:cubicBezTo>
                    <a:pt x="0" y="8792"/>
                    <a:pt x="8792" y="0"/>
                    <a:pt x="19652" y="0"/>
                  </a:cubicBezTo>
                  <a:lnTo>
                    <a:pt x="774245" y="0"/>
                  </a:lnTo>
                  <a:cubicBezTo>
                    <a:pt x="785094" y="0"/>
                    <a:pt x="793897" y="8792"/>
                    <a:pt x="793897" y="19652"/>
                  </a:cubicBezTo>
                  <a:cubicBezTo>
                    <a:pt x="793897" y="30512"/>
                    <a:pt x="785105" y="39304"/>
                    <a:pt x="774245" y="393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846365" y="1699780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6835196" y="1688612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8"/>
                  </a:moveTo>
                  <a:lnTo>
                    <a:pt x="165007" y="165008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6846365" y="184414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6835196" y="1832982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8"/>
                  </a:moveTo>
                  <a:lnTo>
                    <a:pt x="165007" y="165008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846365" y="198851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6835196" y="1977346"/>
              <a:ext cx="116452" cy="116452"/>
            </a:xfrm>
            <a:custGeom>
              <a:rect b="b" l="l" r="r" t="t"/>
              <a:pathLst>
                <a:path extrusionOk="0" h="204301" w="204301">
                  <a:moveTo>
                    <a:pt x="184649" y="204301"/>
                  </a:moveTo>
                  <a:lnTo>
                    <a:pt x="19652" y="204301"/>
                  </a:lnTo>
                  <a:cubicBezTo>
                    <a:pt x="8803" y="204301"/>
                    <a:pt x="0" y="195509"/>
                    <a:pt x="0" y="18464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49"/>
                  </a:lnTo>
                  <a:cubicBezTo>
                    <a:pt x="204301" y="195498"/>
                    <a:pt x="195509" y="204301"/>
                    <a:pt x="184649" y="204301"/>
                  </a:cubicBezTo>
                  <a:close/>
                  <a:moveTo>
                    <a:pt x="39304" y="165007"/>
                  </a:moveTo>
                  <a:lnTo>
                    <a:pt x="165007" y="165007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5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846365" y="2132885"/>
              <a:ext cx="94048" cy="94048"/>
            </a:xfrm>
            <a:custGeom>
              <a:rect b="b" l="l" r="r" t="t"/>
              <a:pathLst>
                <a:path extrusionOk="0" h="164996" w="164996">
                  <a:moveTo>
                    <a:pt x="0" y="0"/>
                  </a:moveTo>
                  <a:lnTo>
                    <a:pt x="164997" y="0"/>
                  </a:lnTo>
                  <a:lnTo>
                    <a:pt x="164997" y="164997"/>
                  </a:lnTo>
                  <a:lnTo>
                    <a:pt x="0" y="1649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6835196" y="2121722"/>
              <a:ext cx="116452" cy="116445"/>
            </a:xfrm>
            <a:custGeom>
              <a:rect b="b" l="l" r="r" t="t"/>
              <a:pathLst>
                <a:path extrusionOk="0" h="204290" w="204301">
                  <a:moveTo>
                    <a:pt x="184649" y="204291"/>
                  </a:moveTo>
                  <a:lnTo>
                    <a:pt x="19652" y="204291"/>
                  </a:lnTo>
                  <a:cubicBezTo>
                    <a:pt x="8803" y="204291"/>
                    <a:pt x="0" y="195498"/>
                    <a:pt x="0" y="18463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184649" y="0"/>
                  </a:lnTo>
                  <a:cubicBezTo>
                    <a:pt x="195498" y="0"/>
                    <a:pt x="204301" y="8792"/>
                    <a:pt x="204301" y="19652"/>
                  </a:cubicBezTo>
                  <a:lnTo>
                    <a:pt x="204301" y="184638"/>
                  </a:lnTo>
                  <a:cubicBezTo>
                    <a:pt x="204301" y="195488"/>
                    <a:pt x="195509" y="204291"/>
                    <a:pt x="184649" y="204291"/>
                  </a:cubicBezTo>
                  <a:close/>
                  <a:moveTo>
                    <a:pt x="39304" y="164997"/>
                  </a:moveTo>
                  <a:lnTo>
                    <a:pt x="165007" y="164997"/>
                  </a:lnTo>
                  <a:lnTo>
                    <a:pt x="165007" y="39304"/>
                  </a:lnTo>
                  <a:lnTo>
                    <a:pt x="39304" y="39304"/>
                  </a:lnTo>
                  <a:lnTo>
                    <a:pt x="39304" y="164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850619" y="1689663"/>
              <a:ext cx="99248" cy="88212"/>
            </a:xfrm>
            <a:custGeom>
              <a:rect b="b" l="l" r="r" t="t"/>
              <a:pathLst>
                <a:path extrusionOk="0" h="154758" w="174120">
                  <a:moveTo>
                    <a:pt x="64588" y="154759"/>
                  </a:moveTo>
                  <a:cubicBezTo>
                    <a:pt x="59249" y="154759"/>
                    <a:pt x="54102" y="152574"/>
                    <a:pt x="50393" y="148684"/>
                  </a:cubicBezTo>
                  <a:lnTo>
                    <a:pt x="5451" y="101685"/>
                  </a:lnTo>
                  <a:cubicBezTo>
                    <a:pt x="-2052" y="93841"/>
                    <a:pt x="-1775" y="81404"/>
                    <a:pt x="6069" y="73912"/>
                  </a:cubicBezTo>
                  <a:cubicBezTo>
                    <a:pt x="13902" y="66420"/>
                    <a:pt x="26361" y="66686"/>
                    <a:pt x="33853" y="74530"/>
                  </a:cubicBezTo>
                  <a:lnTo>
                    <a:pt x="63075" y="105085"/>
                  </a:lnTo>
                  <a:lnTo>
                    <a:pt x="138966" y="7581"/>
                  </a:lnTo>
                  <a:cubicBezTo>
                    <a:pt x="145627" y="-977"/>
                    <a:pt x="158011" y="-2522"/>
                    <a:pt x="166537" y="4138"/>
                  </a:cubicBezTo>
                  <a:cubicBezTo>
                    <a:pt x="175105" y="10799"/>
                    <a:pt x="176640" y="23151"/>
                    <a:pt x="169979" y="31709"/>
                  </a:cubicBezTo>
                  <a:lnTo>
                    <a:pt x="80106" y="147171"/>
                  </a:lnTo>
                  <a:cubicBezTo>
                    <a:pt x="76610" y="151679"/>
                    <a:pt x="71313" y="154439"/>
                    <a:pt x="65601" y="154727"/>
                  </a:cubicBezTo>
                  <a:cubicBezTo>
                    <a:pt x="65260" y="154737"/>
                    <a:pt x="64940" y="154748"/>
                    <a:pt x="64599" y="1547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850619" y="2127950"/>
              <a:ext cx="99248" cy="88218"/>
            </a:xfrm>
            <a:custGeom>
              <a:rect b="b" l="l" r="r" t="t"/>
              <a:pathLst>
                <a:path extrusionOk="0" h="154768" w="174120">
                  <a:moveTo>
                    <a:pt x="64588" y="154768"/>
                  </a:moveTo>
                  <a:cubicBezTo>
                    <a:pt x="59228" y="154768"/>
                    <a:pt x="54102" y="152583"/>
                    <a:pt x="50393" y="148693"/>
                  </a:cubicBezTo>
                  <a:lnTo>
                    <a:pt x="5451" y="101684"/>
                  </a:lnTo>
                  <a:cubicBezTo>
                    <a:pt x="-2052" y="93840"/>
                    <a:pt x="-1775" y="81403"/>
                    <a:pt x="6069" y="73911"/>
                  </a:cubicBezTo>
                  <a:cubicBezTo>
                    <a:pt x="13902" y="66419"/>
                    <a:pt x="26361" y="66685"/>
                    <a:pt x="33853" y="74529"/>
                  </a:cubicBezTo>
                  <a:lnTo>
                    <a:pt x="63075" y="105094"/>
                  </a:lnTo>
                  <a:lnTo>
                    <a:pt x="138966" y="7579"/>
                  </a:lnTo>
                  <a:cubicBezTo>
                    <a:pt x="145627" y="-989"/>
                    <a:pt x="158011" y="-2513"/>
                    <a:pt x="166537" y="4137"/>
                  </a:cubicBezTo>
                  <a:cubicBezTo>
                    <a:pt x="175105" y="10798"/>
                    <a:pt x="176640" y="23150"/>
                    <a:pt x="169979" y="31708"/>
                  </a:cubicBezTo>
                  <a:lnTo>
                    <a:pt x="80106" y="147180"/>
                  </a:lnTo>
                  <a:cubicBezTo>
                    <a:pt x="76610" y="151688"/>
                    <a:pt x="71313" y="154448"/>
                    <a:pt x="65601" y="154736"/>
                  </a:cubicBezTo>
                  <a:cubicBezTo>
                    <a:pt x="65260" y="154747"/>
                    <a:pt x="64940" y="154758"/>
                    <a:pt x="64599" y="154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211306" y="2555995"/>
              <a:ext cx="497808" cy="48992"/>
            </a:xfrm>
            <a:custGeom>
              <a:rect b="b" l="l" r="r" t="t"/>
              <a:pathLst>
                <a:path extrusionOk="0" h="85951" w="873347">
                  <a:moveTo>
                    <a:pt x="853707" y="85952"/>
                  </a:moveTo>
                  <a:cubicBezTo>
                    <a:pt x="842857" y="85952"/>
                    <a:pt x="834054" y="77159"/>
                    <a:pt x="834054" y="66299"/>
                  </a:cubicBezTo>
                  <a:lnTo>
                    <a:pt x="834054" y="39294"/>
                  </a:lnTo>
                  <a:lnTo>
                    <a:pt x="39304" y="39294"/>
                  </a:lnTo>
                  <a:lnTo>
                    <a:pt x="39304" y="66299"/>
                  </a:lnTo>
                  <a:cubicBezTo>
                    <a:pt x="39304" y="77149"/>
                    <a:pt x="30512" y="85952"/>
                    <a:pt x="19652" y="85952"/>
                  </a:cubicBezTo>
                  <a:cubicBezTo>
                    <a:pt x="8792" y="85952"/>
                    <a:pt x="0" y="77159"/>
                    <a:pt x="0" y="66299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853696" y="0"/>
                  </a:lnTo>
                  <a:cubicBezTo>
                    <a:pt x="864545" y="0"/>
                    <a:pt x="873348" y="8792"/>
                    <a:pt x="873348" y="19652"/>
                  </a:cubicBezTo>
                  <a:lnTo>
                    <a:pt x="873348" y="66299"/>
                  </a:lnTo>
                  <a:cubicBezTo>
                    <a:pt x="873348" y="77149"/>
                    <a:pt x="864556" y="85952"/>
                    <a:pt x="853696" y="859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346779" y="2422824"/>
              <a:ext cx="213173" cy="84146"/>
            </a:xfrm>
            <a:custGeom>
              <a:rect b="b" l="l" r="r" t="t"/>
              <a:pathLst>
                <a:path extrusionOk="0" h="147625" w="373987">
                  <a:moveTo>
                    <a:pt x="373199" y="0"/>
                  </a:moveTo>
                  <a:cubicBezTo>
                    <a:pt x="373634" y="0"/>
                    <a:pt x="373987" y="353"/>
                    <a:pt x="373987" y="789"/>
                  </a:cubicBezTo>
                  <a:lnTo>
                    <a:pt x="373987" y="146837"/>
                  </a:lnTo>
                  <a:cubicBezTo>
                    <a:pt x="373987" y="147272"/>
                    <a:pt x="373634" y="147626"/>
                    <a:pt x="373199" y="147626"/>
                  </a:cubicBezTo>
                  <a:lnTo>
                    <a:pt x="789" y="147626"/>
                  </a:lnTo>
                  <a:cubicBezTo>
                    <a:pt x="353" y="147626"/>
                    <a:pt x="0" y="147272"/>
                    <a:pt x="0" y="146837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335621" y="2411655"/>
              <a:ext cx="235570" cy="106550"/>
            </a:xfrm>
            <a:custGeom>
              <a:rect b="b" l="l" r="r" t="t"/>
              <a:pathLst>
                <a:path extrusionOk="0" h="186929" w="413281">
                  <a:moveTo>
                    <a:pt x="382013" y="186930"/>
                  </a:moveTo>
                  <a:lnTo>
                    <a:pt x="31279" y="186930"/>
                  </a:lnTo>
                  <a:cubicBezTo>
                    <a:pt x="14025" y="186930"/>
                    <a:pt x="0" y="172905"/>
                    <a:pt x="0" y="155651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382013" y="0"/>
                  </a:lnTo>
                  <a:cubicBezTo>
                    <a:pt x="399246" y="0"/>
                    <a:pt x="413281" y="14025"/>
                    <a:pt x="413281" y="31279"/>
                  </a:cubicBezTo>
                  <a:lnTo>
                    <a:pt x="413281" y="155651"/>
                  </a:lnTo>
                  <a:cubicBezTo>
                    <a:pt x="413281" y="172894"/>
                    <a:pt x="399256" y="186930"/>
                    <a:pt x="382013" y="186930"/>
                  </a:cubicBezTo>
                  <a:close/>
                  <a:moveTo>
                    <a:pt x="39294" y="147636"/>
                  </a:moveTo>
                  <a:lnTo>
                    <a:pt x="373988" y="147636"/>
                  </a:lnTo>
                  <a:lnTo>
                    <a:pt x="373988" y="39315"/>
                  </a:lnTo>
                  <a:lnTo>
                    <a:pt x="39294" y="39315"/>
                  </a:lnTo>
                  <a:lnTo>
                    <a:pt x="39294" y="1476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154666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5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5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143503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28" y="152784"/>
                  </a:moveTo>
                  <a:lnTo>
                    <a:pt x="31279" y="152784"/>
                  </a:lnTo>
                  <a:cubicBezTo>
                    <a:pt x="14025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28" y="0"/>
                  </a:lnTo>
                  <a:cubicBezTo>
                    <a:pt x="312761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28" y="152784"/>
                  </a:cubicBezTo>
                  <a:close/>
                  <a:moveTo>
                    <a:pt x="39293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3" y="39304"/>
                  </a:lnTo>
                  <a:lnTo>
                    <a:pt x="39293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6384627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8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6373470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18" y="152784"/>
                  </a:moveTo>
                  <a:lnTo>
                    <a:pt x="31269" y="152784"/>
                  </a:lnTo>
                  <a:cubicBezTo>
                    <a:pt x="14036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69" y="0"/>
                  </a:cubicBezTo>
                  <a:lnTo>
                    <a:pt x="295518" y="0"/>
                  </a:lnTo>
                  <a:cubicBezTo>
                    <a:pt x="312772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18" y="152784"/>
                  </a:cubicBezTo>
                  <a:close/>
                  <a:moveTo>
                    <a:pt x="39294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4" y="39304"/>
                  </a:lnTo>
                  <a:lnTo>
                    <a:pt x="39294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6614588" y="2606786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6603431" y="2595617"/>
              <a:ext cx="186274" cy="87086"/>
            </a:xfrm>
            <a:custGeom>
              <a:rect b="b" l="l" r="r" t="t"/>
              <a:pathLst>
                <a:path extrusionOk="0" h="152783" w="326796">
                  <a:moveTo>
                    <a:pt x="295528" y="152784"/>
                  </a:moveTo>
                  <a:lnTo>
                    <a:pt x="31279" y="152784"/>
                  </a:lnTo>
                  <a:cubicBezTo>
                    <a:pt x="14025" y="152784"/>
                    <a:pt x="0" y="138759"/>
                    <a:pt x="0" y="121504"/>
                  </a:cubicBezTo>
                  <a:lnTo>
                    <a:pt x="0" y="31279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28" y="0"/>
                  </a:lnTo>
                  <a:cubicBezTo>
                    <a:pt x="312761" y="0"/>
                    <a:pt x="326797" y="14025"/>
                    <a:pt x="326797" y="31279"/>
                  </a:cubicBezTo>
                  <a:lnTo>
                    <a:pt x="326797" y="121504"/>
                  </a:lnTo>
                  <a:cubicBezTo>
                    <a:pt x="326797" y="138748"/>
                    <a:pt x="312772" y="152784"/>
                    <a:pt x="295528" y="152784"/>
                  </a:cubicBezTo>
                  <a:close/>
                  <a:moveTo>
                    <a:pt x="39293" y="113490"/>
                  </a:moveTo>
                  <a:lnTo>
                    <a:pt x="287503" y="113490"/>
                  </a:lnTo>
                  <a:lnTo>
                    <a:pt x="287503" y="39304"/>
                  </a:lnTo>
                  <a:lnTo>
                    <a:pt x="39293" y="39304"/>
                  </a:lnTo>
                  <a:lnTo>
                    <a:pt x="39293" y="113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6272710" y="2748238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5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5" y="113479"/>
                  </a:cubicBezTo>
                  <a:lnTo>
                    <a:pt x="789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6261553" y="2737081"/>
              <a:ext cx="186267" cy="87080"/>
            </a:xfrm>
            <a:custGeom>
              <a:rect b="b" l="l" r="r" t="t"/>
              <a:pathLst>
                <a:path extrusionOk="0" h="152772" w="326785">
                  <a:moveTo>
                    <a:pt x="295518" y="152773"/>
                  </a:moveTo>
                  <a:lnTo>
                    <a:pt x="31268" y="152773"/>
                  </a:lnTo>
                  <a:cubicBezTo>
                    <a:pt x="14036" y="152773"/>
                    <a:pt x="0" y="138748"/>
                    <a:pt x="0" y="121504"/>
                  </a:cubicBezTo>
                  <a:lnTo>
                    <a:pt x="0" y="31268"/>
                  </a:lnTo>
                  <a:cubicBezTo>
                    <a:pt x="0" y="14036"/>
                    <a:pt x="14025" y="0"/>
                    <a:pt x="31268" y="0"/>
                  </a:cubicBezTo>
                  <a:lnTo>
                    <a:pt x="295518" y="0"/>
                  </a:lnTo>
                  <a:cubicBezTo>
                    <a:pt x="312750" y="0"/>
                    <a:pt x="326786" y="14025"/>
                    <a:pt x="326786" y="31268"/>
                  </a:cubicBezTo>
                  <a:lnTo>
                    <a:pt x="326786" y="121504"/>
                  </a:lnTo>
                  <a:cubicBezTo>
                    <a:pt x="326786" y="138737"/>
                    <a:pt x="312761" y="152773"/>
                    <a:pt x="295518" y="152773"/>
                  </a:cubicBezTo>
                  <a:close/>
                  <a:moveTo>
                    <a:pt x="39293" y="113479"/>
                  </a:moveTo>
                  <a:lnTo>
                    <a:pt x="287492" y="113479"/>
                  </a:lnTo>
                  <a:lnTo>
                    <a:pt x="287492" y="39304"/>
                  </a:lnTo>
                  <a:lnTo>
                    <a:pt x="39293" y="39304"/>
                  </a:lnTo>
                  <a:lnTo>
                    <a:pt x="39293" y="1134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502677" y="2748238"/>
              <a:ext cx="163877" cy="64683"/>
            </a:xfrm>
            <a:custGeom>
              <a:rect b="b" l="l" r="r" t="t"/>
              <a:pathLst>
                <a:path extrusionOk="0" h="113479" w="287503">
                  <a:moveTo>
                    <a:pt x="286714" y="0"/>
                  </a:moveTo>
                  <a:cubicBezTo>
                    <a:pt x="287150" y="0"/>
                    <a:pt x="287503" y="353"/>
                    <a:pt x="287503" y="789"/>
                  </a:cubicBezTo>
                  <a:lnTo>
                    <a:pt x="287503" y="112691"/>
                  </a:lnTo>
                  <a:cubicBezTo>
                    <a:pt x="287503" y="113126"/>
                    <a:pt x="287150" y="113479"/>
                    <a:pt x="286714" y="113479"/>
                  </a:cubicBezTo>
                  <a:lnTo>
                    <a:pt x="788" y="113479"/>
                  </a:lnTo>
                  <a:cubicBezTo>
                    <a:pt x="353" y="113479"/>
                    <a:pt x="0" y="113126"/>
                    <a:pt x="0" y="112691"/>
                  </a:cubicBezTo>
                  <a:lnTo>
                    <a:pt x="0" y="789"/>
                  </a:lnTo>
                  <a:cubicBezTo>
                    <a:pt x="0" y="353"/>
                    <a:pt x="353" y="0"/>
                    <a:pt x="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6491514" y="2737081"/>
              <a:ext cx="186274" cy="87080"/>
            </a:xfrm>
            <a:custGeom>
              <a:rect b="b" l="l" r="r" t="t"/>
              <a:pathLst>
                <a:path extrusionOk="0" h="152772" w="326796">
                  <a:moveTo>
                    <a:pt x="295518" y="152773"/>
                  </a:moveTo>
                  <a:lnTo>
                    <a:pt x="31279" y="152773"/>
                  </a:lnTo>
                  <a:cubicBezTo>
                    <a:pt x="14025" y="152773"/>
                    <a:pt x="0" y="138748"/>
                    <a:pt x="0" y="121504"/>
                  </a:cubicBezTo>
                  <a:lnTo>
                    <a:pt x="0" y="31268"/>
                  </a:lnTo>
                  <a:cubicBezTo>
                    <a:pt x="0" y="14036"/>
                    <a:pt x="14025" y="0"/>
                    <a:pt x="31279" y="0"/>
                  </a:cubicBezTo>
                  <a:lnTo>
                    <a:pt x="295518" y="0"/>
                  </a:lnTo>
                  <a:cubicBezTo>
                    <a:pt x="312772" y="0"/>
                    <a:pt x="326797" y="14025"/>
                    <a:pt x="326797" y="31268"/>
                  </a:cubicBezTo>
                  <a:lnTo>
                    <a:pt x="326797" y="121504"/>
                  </a:lnTo>
                  <a:cubicBezTo>
                    <a:pt x="326797" y="138737"/>
                    <a:pt x="312772" y="152773"/>
                    <a:pt x="295518" y="152773"/>
                  </a:cubicBezTo>
                  <a:close/>
                  <a:moveTo>
                    <a:pt x="39294" y="113479"/>
                  </a:moveTo>
                  <a:lnTo>
                    <a:pt x="287503" y="113479"/>
                  </a:lnTo>
                  <a:lnTo>
                    <a:pt x="287503" y="39304"/>
                  </a:lnTo>
                  <a:lnTo>
                    <a:pt x="39294" y="39304"/>
                  </a:lnTo>
                  <a:lnTo>
                    <a:pt x="39294" y="1134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6350381" y="2698706"/>
              <a:ext cx="238656" cy="48998"/>
            </a:xfrm>
            <a:custGeom>
              <a:rect b="b" l="l" r="r" t="t"/>
              <a:pathLst>
                <a:path extrusionOk="0" h="85962" w="418694">
                  <a:moveTo>
                    <a:pt x="399053" y="85962"/>
                  </a:moveTo>
                  <a:cubicBezTo>
                    <a:pt x="388204" y="85962"/>
                    <a:pt x="379401" y="77170"/>
                    <a:pt x="379401" y="66310"/>
                  </a:cubicBezTo>
                  <a:lnTo>
                    <a:pt x="379401" y="39304"/>
                  </a:lnTo>
                  <a:lnTo>
                    <a:pt x="39304" y="39304"/>
                  </a:lnTo>
                  <a:lnTo>
                    <a:pt x="39304" y="66310"/>
                  </a:lnTo>
                  <a:cubicBezTo>
                    <a:pt x="39304" y="77159"/>
                    <a:pt x="30512" y="85962"/>
                    <a:pt x="19652" y="85962"/>
                  </a:cubicBezTo>
                  <a:cubicBezTo>
                    <a:pt x="8792" y="85962"/>
                    <a:pt x="0" y="77170"/>
                    <a:pt x="0" y="66310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lnTo>
                    <a:pt x="399043" y="0"/>
                  </a:lnTo>
                  <a:cubicBezTo>
                    <a:pt x="409892" y="0"/>
                    <a:pt x="418695" y="8792"/>
                    <a:pt x="418695" y="19652"/>
                  </a:cubicBezTo>
                  <a:lnTo>
                    <a:pt x="418695" y="66310"/>
                  </a:lnTo>
                  <a:cubicBezTo>
                    <a:pt x="418695" y="77159"/>
                    <a:pt x="409903" y="85962"/>
                    <a:pt x="399043" y="85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450565" y="2659145"/>
              <a:ext cx="22403" cy="62101"/>
            </a:xfrm>
            <a:custGeom>
              <a:rect b="b" l="l" r="r" t="t"/>
              <a:pathLst>
                <a:path extrusionOk="0" h="108949" w="39304">
                  <a:moveTo>
                    <a:pt x="19652" y="108950"/>
                  </a:moveTo>
                  <a:cubicBezTo>
                    <a:pt x="8803" y="108950"/>
                    <a:pt x="0" y="100158"/>
                    <a:pt x="0" y="89298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89298"/>
                  </a:lnTo>
                  <a:cubicBezTo>
                    <a:pt x="39304" y="100147"/>
                    <a:pt x="30512" y="108950"/>
                    <a:pt x="19652" y="108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450565" y="2495512"/>
              <a:ext cx="22403" cy="113560"/>
            </a:xfrm>
            <a:custGeom>
              <a:rect b="b" l="l" r="r" t="t"/>
              <a:pathLst>
                <a:path extrusionOk="0" h="199228" w="39304">
                  <a:moveTo>
                    <a:pt x="19652" y="199228"/>
                  </a:moveTo>
                  <a:cubicBezTo>
                    <a:pt x="8803" y="199228"/>
                    <a:pt x="0" y="190436"/>
                    <a:pt x="0" y="179576"/>
                  </a:cubicBezTo>
                  <a:lnTo>
                    <a:pt x="0" y="19652"/>
                  </a:lnTo>
                  <a:cubicBezTo>
                    <a:pt x="0" y="8803"/>
                    <a:pt x="8792" y="0"/>
                    <a:pt x="19652" y="0"/>
                  </a:cubicBezTo>
                  <a:cubicBezTo>
                    <a:pt x="30512" y="0"/>
                    <a:pt x="39304" y="8792"/>
                    <a:pt x="39304" y="19652"/>
                  </a:cubicBezTo>
                  <a:lnTo>
                    <a:pt x="39304" y="179576"/>
                  </a:lnTo>
                  <a:cubicBezTo>
                    <a:pt x="39304" y="190425"/>
                    <a:pt x="30512" y="199228"/>
                    <a:pt x="19652" y="199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39"/>
          <p:cNvSpPr txBox="1"/>
          <p:nvPr/>
        </p:nvSpPr>
        <p:spPr>
          <a:xfrm>
            <a:off x="423175" y="269475"/>
            <a:ext cx="68454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Department Structure</a:t>
            </a:r>
            <a:endParaRPr b="1" sz="37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524" name="Google Shape;524;p39"/>
          <p:cNvSpPr txBox="1"/>
          <p:nvPr>
            <p:ph type="title"/>
          </p:nvPr>
        </p:nvSpPr>
        <p:spPr>
          <a:xfrm>
            <a:off x="1036050" y="3736362"/>
            <a:ext cx="4320300" cy="5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lbert Sans"/>
                <a:ea typeface="Albert Sans"/>
                <a:cs typeface="Albert Sans"/>
                <a:sym typeface="Albert Sans"/>
              </a:rPr>
              <a:t>Assistive Technology Specialist</a:t>
            </a:r>
            <a:endParaRPr sz="21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5" name="Google Shape;525;p39"/>
          <p:cNvSpPr txBox="1"/>
          <p:nvPr>
            <p:ph idx="1" type="subTitle"/>
          </p:nvPr>
        </p:nvSpPr>
        <p:spPr>
          <a:xfrm>
            <a:off x="854850" y="4190150"/>
            <a:ext cx="46827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Advises on and trains students in adaptive technology use.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"/>
          <p:cNvSpPr txBox="1"/>
          <p:nvPr>
            <p:ph type="title"/>
          </p:nvPr>
        </p:nvSpPr>
        <p:spPr>
          <a:xfrm>
            <a:off x="438150" y="3885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Disability Spectrum</a:t>
            </a:r>
            <a:endParaRPr/>
          </a:p>
        </p:txBody>
      </p:sp>
      <p:sp>
        <p:nvSpPr>
          <p:cNvPr id="531" name="Google Shape;531;p40"/>
          <p:cNvSpPr txBox="1"/>
          <p:nvPr>
            <p:ph idx="4294967295" type="body"/>
          </p:nvPr>
        </p:nvSpPr>
        <p:spPr>
          <a:xfrm>
            <a:off x="438150" y="1158175"/>
            <a:ext cx="81735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Disabilities can vary and be </a:t>
            </a:r>
            <a:r>
              <a:rPr lang="en" sz="2000"/>
              <a:t>physical, mental, or visible.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ensure equitable access, some straightforward adjustments can be done:</a:t>
            </a:r>
            <a:endParaRPr sz="2000"/>
          </a:p>
        </p:txBody>
      </p:sp>
      <p:pic>
        <p:nvPicPr>
          <p:cNvPr id="532" name="Google Shape;532;p40"/>
          <p:cNvPicPr preferRelativeResize="0"/>
          <p:nvPr/>
        </p:nvPicPr>
        <p:blipFill rotWithShape="1">
          <a:blip r:embed="rId3">
            <a:alphaModFix/>
          </a:blip>
          <a:srcRect b="13629" l="14480" r="11109" t="0"/>
          <a:stretch/>
        </p:blipFill>
        <p:spPr>
          <a:xfrm>
            <a:off x="1220425" y="2262325"/>
            <a:ext cx="2679000" cy="1749900"/>
          </a:xfrm>
          <a:prstGeom prst="roundRect">
            <a:avLst>
              <a:gd fmla="val 5924" name="adj"/>
            </a:avLst>
          </a:prstGeom>
          <a:noFill/>
          <a:ln>
            <a:noFill/>
          </a:ln>
        </p:spPr>
      </p:pic>
      <p:sp>
        <p:nvSpPr>
          <p:cNvPr id="533" name="Google Shape;533;p40"/>
          <p:cNvSpPr txBox="1"/>
          <p:nvPr/>
        </p:nvSpPr>
        <p:spPr>
          <a:xfrm>
            <a:off x="1599925" y="4107650"/>
            <a:ext cx="19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Installing Automatic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Doors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34" name="Google Shape;534;p40"/>
          <p:cNvPicPr preferRelativeResize="0"/>
          <p:nvPr/>
        </p:nvPicPr>
        <p:blipFill rotWithShape="1">
          <a:blip r:embed="rId4">
            <a:alphaModFix/>
          </a:blip>
          <a:srcRect b="5724" l="0" r="0" t="16911"/>
          <a:stretch/>
        </p:blipFill>
        <p:spPr>
          <a:xfrm>
            <a:off x="5361525" y="2192426"/>
            <a:ext cx="2442300" cy="1889700"/>
          </a:xfrm>
          <a:prstGeom prst="roundRect">
            <a:avLst>
              <a:gd fmla="val 8467" name="adj"/>
            </a:avLst>
          </a:prstGeom>
          <a:noFill/>
          <a:ln>
            <a:noFill/>
          </a:ln>
        </p:spPr>
      </p:pic>
      <p:sp>
        <p:nvSpPr>
          <p:cNvPr id="535" name="Google Shape;535;p40"/>
          <p:cNvSpPr txBox="1"/>
          <p:nvPr/>
        </p:nvSpPr>
        <p:spPr>
          <a:xfrm>
            <a:off x="5622675" y="4152025"/>
            <a:ext cx="19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Desks with suitable heights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st Merger Integration by Slidesgo">
  <a:themeElements>
    <a:clrScheme name="Simple Light">
      <a:dk1>
        <a:srgbClr val="FFFFFF"/>
      </a:dk1>
      <a:lt1>
        <a:srgbClr val="1151B0"/>
      </a:lt1>
      <a:dk2>
        <a:srgbClr val="D7EAFF"/>
      </a:dk2>
      <a:lt2>
        <a:srgbClr val="8EE3C8"/>
      </a:lt2>
      <a:accent1>
        <a:srgbClr val="008B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7E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